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notesSlides/notesSlide7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7.xml" ContentType="application/vnd.openxmlformats-officedocument.themeOverride+xml"/>
  <Override PartName="/ppt/charts/chart22.xml" ContentType="application/vnd.openxmlformats-officedocument.drawingml.chart+xml"/>
  <Override PartName="/ppt/notesSlides/notesSlide8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9"/>
  </p:notesMasterIdLst>
  <p:sldIdLst>
    <p:sldId id="256" r:id="rId2"/>
    <p:sldId id="300" r:id="rId3"/>
    <p:sldId id="257" r:id="rId4"/>
    <p:sldId id="263" r:id="rId5"/>
    <p:sldId id="264" r:id="rId6"/>
    <p:sldId id="262" r:id="rId7"/>
    <p:sldId id="265" r:id="rId8"/>
    <p:sldId id="266" r:id="rId9"/>
    <p:sldId id="267" r:id="rId10"/>
    <p:sldId id="273" r:id="rId11"/>
    <p:sldId id="274" r:id="rId12"/>
    <p:sldId id="275" r:id="rId13"/>
    <p:sldId id="276" r:id="rId14"/>
    <p:sldId id="277" r:id="rId15"/>
    <p:sldId id="301" r:id="rId16"/>
    <p:sldId id="269" r:id="rId17"/>
    <p:sldId id="278" r:id="rId18"/>
    <p:sldId id="279" r:id="rId19"/>
    <p:sldId id="280" r:id="rId20"/>
    <p:sldId id="281" r:id="rId21"/>
    <p:sldId id="283" r:id="rId22"/>
    <p:sldId id="282" r:id="rId23"/>
    <p:sldId id="302" r:id="rId24"/>
    <p:sldId id="270" r:id="rId25"/>
    <p:sldId id="284" r:id="rId26"/>
    <p:sldId id="285" r:id="rId27"/>
    <p:sldId id="286" r:id="rId28"/>
    <p:sldId id="287" r:id="rId29"/>
    <p:sldId id="288" r:id="rId30"/>
    <p:sldId id="303" r:id="rId31"/>
    <p:sldId id="271" r:id="rId32"/>
    <p:sldId id="289" r:id="rId33"/>
    <p:sldId id="290" r:id="rId34"/>
    <p:sldId id="291" r:id="rId35"/>
    <p:sldId id="292" r:id="rId36"/>
    <p:sldId id="293" r:id="rId37"/>
    <p:sldId id="304" r:id="rId38"/>
    <p:sldId id="272" r:id="rId39"/>
    <p:sldId id="294" r:id="rId40"/>
    <p:sldId id="295" r:id="rId41"/>
    <p:sldId id="296" r:id="rId42"/>
    <p:sldId id="306" r:id="rId43"/>
    <p:sldId id="298" r:id="rId44"/>
    <p:sldId id="307" r:id="rId45"/>
    <p:sldId id="305" r:id="rId46"/>
    <p:sldId id="308" r:id="rId47"/>
    <p:sldId id="299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AFF"/>
    <a:srgbClr val="FF7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112" y="-5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8.xlsx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9.xlsx"/><Relationship Id="rId2" Type="http://schemas.microsoft.com/office/2011/relationships/chartStyle" Target="style13.xml"/><Relationship Id="rId3" Type="http://schemas.microsoft.com/office/2011/relationships/chartColorStyle" Target="colors13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Area 1: Percent </a:t>
            </a:r>
            <a:r>
              <a:rPr lang="en-US" sz="1800" b="1" dirty="0"/>
              <a:t>Of Offenders by Age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'Area 1'!$B$3:$B$8</c:f>
              <c:numCache>
                <c:formatCode>General</c:formatCode>
                <c:ptCount val="6"/>
                <c:pt idx="0">
                  <c:v>12.0</c:v>
                </c:pt>
                <c:pt idx="1">
                  <c:v>13.0</c:v>
                </c:pt>
                <c:pt idx="2">
                  <c:v>14.0</c:v>
                </c:pt>
                <c:pt idx="3">
                  <c:v>15.0</c:v>
                </c:pt>
                <c:pt idx="4">
                  <c:v>16.0</c:v>
                </c:pt>
                <c:pt idx="5">
                  <c:v>17.0</c:v>
                </c:pt>
              </c:numCache>
            </c:numRef>
          </c:cat>
          <c:val>
            <c:numRef>
              <c:f>'Area 1'!$E$3:$E$8</c:f>
              <c:numCache>
                <c:formatCode>0.0%</c:formatCode>
                <c:ptCount val="6"/>
                <c:pt idx="0">
                  <c:v>0.014</c:v>
                </c:pt>
                <c:pt idx="1">
                  <c:v>0.027</c:v>
                </c:pt>
                <c:pt idx="2">
                  <c:v>0.041</c:v>
                </c:pt>
                <c:pt idx="3">
                  <c:v>0.203</c:v>
                </c:pt>
                <c:pt idx="4">
                  <c:v>0.164</c:v>
                </c:pt>
                <c:pt idx="5">
                  <c:v>0.552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2129252904"/>
        <c:axId val="-2129243544"/>
      </c:barChart>
      <c:catAx>
        <c:axId val="-212925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243544"/>
        <c:crosses val="autoZero"/>
        <c:auto val="1"/>
        <c:lblAlgn val="ctr"/>
        <c:lblOffset val="100"/>
        <c:noMultiLvlLbl val="0"/>
      </c:catAx>
      <c:valAx>
        <c:axId val="-2129243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252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Area</a:t>
            </a:r>
            <a:r>
              <a:rPr lang="en-US" sz="1800" b="1" baseline="0" dirty="0" smtClean="0"/>
              <a:t> 2: </a:t>
            </a:r>
            <a:r>
              <a:rPr lang="en-US" sz="1800" b="1" dirty="0" smtClean="0"/>
              <a:t>Percent </a:t>
            </a:r>
            <a:r>
              <a:rPr lang="en-US" sz="1800" b="1" dirty="0"/>
              <a:t>of Arrests by Time of Day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'Area 2'!$B$31:$B$185</c:f>
              <c:numCache>
                <c:formatCode>General</c:formatCode>
                <c:ptCount val="155"/>
                <c:pt idx="0">
                  <c:v>1.0</c:v>
                </c:pt>
                <c:pt idx="1">
                  <c:v>8.0</c:v>
                </c:pt>
                <c:pt idx="2">
                  <c:v>11.0</c:v>
                </c:pt>
                <c:pt idx="3">
                  <c:v>13.0</c:v>
                </c:pt>
                <c:pt idx="4">
                  <c:v>16.0</c:v>
                </c:pt>
                <c:pt idx="5">
                  <c:v>19.0</c:v>
                </c:pt>
                <c:pt idx="6">
                  <c:v>24.0</c:v>
                </c:pt>
                <c:pt idx="7">
                  <c:v>25.0</c:v>
                </c:pt>
                <c:pt idx="8">
                  <c:v>33.0</c:v>
                </c:pt>
                <c:pt idx="9">
                  <c:v>34.0</c:v>
                </c:pt>
                <c:pt idx="10">
                  <c:v>40.0</c:v>
                </c:pt>
                <c:pt idx="11">
                  <c:v>42.0</c:v>
                </c:pt>
                <c:pt idx="12">
                  <c:v>43.0</c:v>
                </c:pt>
                <c:pt idx="13">
                  <c:v>47.0</c:v>
                </c:pt>
                <c:pt idx="14">
                  <c:v>49.0</c:v>
                </c:pt>
                <c:pt idx="15">
                  <c:v>55.0</c:v>
                </c:pt>
                <c:pt idx="16">
                  <c:v>57.0</c:v>
                </c:pt>
                <c:pt idx="17">
                  <c:v>101.0</c:v>
                </c:pt>
                <c:pt idx="18">
                  <c:v>105.0</c:v>
                </c:pt>
                <c:pt idx="19">
                  <c:v>111.0</c:v>
                </c:pt>
                <c:pt idx="20">
                  <c:v>115.0</c:v>
                </c:pt>
                <c:pt idx="21">
                  <c:v>122.0</c:v>
                </c:pt>
                <c:pt idx="22">
                  <c:v>130.0</c:v>
                </c:pt>
                <c:pt idx="23">
                  <c:v>151.0</c:v>
                </c:pt>
                <c:pt idx="24">
                  <c:v>159.0</c:v>
                </c:pt>
                <c:pt idx="25">
                  <c:v>219.0</c:v>
                </c:pt>
                <c:pt idx="26">
                  <c:v>237.0</c:v>
                </c:pt>
                <c:pt idx="27">
                  <c:v>248.0</c:v>
                </c:pt>
                <c:pt idx="28">
                  <c:v>257.0</c:v>
                </c:pt>
                <c:pt idx="29">
                  <c:v>303.0</c:v>
                </c:pt>
                <c:pt idx="30">
                  <c:v>314.0</c:v>
                </c:pt>
                <c:pt idx="31">
                  <c:v>358.0</c:v>
                </c:pt>
                <c:pt idx="32">
                  <c:v>543.0</c:v>
                </c:pt>
                <c:pt idx="33">
                  <c:v>925.0</c:v>
                </c:pt>
                <c:pt idx="34">
                  <c:v>936.0</c:v>
                </c:pt>
                <c:pt idx="35">
                  <c:v>944.0</c:v>
                </c:pt>
                <c:pt idx="36">
                  <c:v>955.0</c:v>
                </c:pt>
                <c:pt idx="37">
                  <c:v>956.0</c:v>
                </c:pt>
                <c:pt idx="38">
                  <c:v>1013.0</c:v>
                </c:pt>
                <c:pt idx="39">
                  <c:v>1015.0</c:v>
                </c:pt>
                <c:pt idx="40">
                  <c:v>1019.0</c:v>
                </c:pt>
                <c:pt idx="41">
                  <c:v>1029.0</c:v>
                </c:pt>
                <c:pt idx="42">
                  <c:v>1033.0</c:v>
                </c:pt>
                <c:pt idx="43">
                  <c:v>1107.0</c:v>
                </c:pt>
                <c:pt idx="44">
                  <c:v>1115.0</c:v>
                </c:pt>
                <c:pt idx="45">
                  <c:v>1135.0</c:v>
                </c:pt>
                <c:pt idx="46">
                  <c:v>1149.0</c:v>
                </c:pt>
                <c:pt idx="47">
                  <c:v>1220.0</c:v>
                </c:pt>
                <c:pt idx="48">
                  <c:v>1223.0</c:v>
                </c:pt>
                <c:pt idx="49">
                  <c:v>1230.0</c:v>
                </c:pt>
                <c:pt idx="50">
                  <c:v>1232.0</c:v>
                </c:pt>
                <c:pt idx="51">
                  <c:v>1306.0</c:v>
                </c:pt>
                <c:pt idx="52">
                  <c:v>1333.0</c:v>
                </c:pt>
                <c:pt idx="53">
                  <c:v>1336.0</c:v>
                </c:pt>
                <c:pt idx="54">
                  <c:v>1354.0</c:v>
                </c:pt>
                <c:pt idx="55">
                  <c:v>1400.0</c:v>
                </c:pt>
                <c:pt idx="56">
                  <c:v>1416.0</c:v>
                </c:pt>
                <c:pt idx="57">
                  <c:v>1421.0</c:v>
                </c:pt>
                <c:pt idx="58">
                  <c:v>1424.0</c:v>
                </c:pt>
                <c:pt idx="59">
                  <c:v>1430.0</c:v>
                </c:pt>
                <c:pt idx="60">
                  <c:v>1431.0</c:v>
                </c:pt>
                <c:pt idx="61">
                  <c:v>1446.0</c:v>
                </c:pt>
                <c:pt idx="62">
                  <c:v>1449.0</c:v>
                </c:pt>
                <c:pt idx="63">
                  <c:v>1452.0</c:v>
                </c:pt>
                <c:pt idx="64">
                  <c:v>1453.0</c:v>
                </c:pt>
                <c:pt idx="65">
                  <c:v>1459.0</c:v>
                </c:pt>
                <c:pt idx="66">
                  <c:v>1500.0</c:v>
                </c:pt>
                <c:pt idx="67">
                  <c:v>1506.0</c:v>
                </c:pt>
                <c:pt idx="68">
                  <c:v>1526.0</c:v>
                </c:pt>
                <c:pt idx="69">
                  <c:v>1532.0</c:v>
                </c:pt>
                <c:pt idx="70">
                  <c:v>1623.0</c:v>
                </c:pt>
                <c:pt idx="71">
                  <c:v>1630.0</c:v>
                </c:pt>
                <c:pt idx="72">
                  <c:v>1633.0</c:v>
                </c:pt>
                <c:pt idx="73">
                  <c:v>1634.0</c:v>
                </c:pt>
                <c:pt idx="74">
                  <c:v>1704.0</c:v>
                </c:pt>
                <c:pt idx="75">
                  <c:v>1730.0</c:v>
                </c:pt>
                <c:pt idx="76">
                  <c:v>1732.0</c:v>
                </c:pt>
                <c:pt idx="77">
                  <c:v>1742.0</c:v>
                </c:pt>
                <c:pt idx="78">
                  <c:v>1810.0</c:v>
                </c:pt>
                <c:pt idx="79">
                  <c:v>1820.0</c:v>
                </c:pt>
                <c:pt idx="80">
                  <c:v>1831.0</c:v>
                </c:pt>
                <c:pt idx="81">
                  <c:v>1841.0</c:v>
                </c:pt>
                <c:pt idx="82">
                  <c:v>1845.0</c:v>
                </c:pt>
                <c:pt idx="83">
                  <c:v>1852.0</c:v>
                </c:pt>
                <c:pt idx="84">
                  <c:v>1908.0</c:v>
                </c:pt>
                <c:pt idx="85">
                  <c:v>1913.0</c:v>
                </c:pt>
                <c:pt idx="86">
                  <c:v>1915.0</c:v>
                </c:pt>
                <c:pt idx="87">
                  <c:v>1929.0</c:v>
                </c:pt>
                <c:pt idx="88">
                  <c:v>1945.0</c:v>
                </c:pt>
                <c:pt idx="89">
                  <c:v>2000.0</c:v>
                </c:pt>
                <c:pt idx="90">
                  <c:v>2005.0</c:v>
                </c:pt>
                <c:pt idx="91">
                  <c:v>2009.0</c:v>
                </c:pt>
                <c:pt idx="92">
                  <c:v>2010.0</c:v>
                </c:pt>
                <c:pt idx="93">
                  <c:v>2015.0</c:v>
                </c:pt>
                <c:pt idx="94">
                  <c:v>2016.0</c:v>
                </c:pt>
                <c:pt idx="95">
                  <c:v>2017.0</c:v>
                </c:pt>
                <c:pt idx="96">
                  <c:v>2022.0</c:v>
                </c:pt>
                <c:pt idx="97">
                  <c:v>2023.0</c:v>
                </c:pt>
                <c:pt idx="98">
                  <c:v>2024.0</c:v>
                </c:pt>
                <c:pt idx="99">
                  <c:v>2027.0</c:v>
                </c:pt>
                <c:pt idx="100">
                  <c:v>2028.0</c:v>
                </c:pt>
                <c:pt idx="101">
                  <c:v>2031.0</c:v>
                </c:pt>
                <c:pt idx="102">
                  <c:v>2032.0</c:v>
                </c:pt>
                <c:pt idx="103">
                  <c:v>2038.0</c:v>
                </c:pt>
                <c:pt idx="104">
                  <c:v>2040.0</c:v>
                </c:pt>
                <c:pt idx="105">
                  <c:v>2044.0</c:v>
                </c:pt>
                <c:pt idx="106">
                  <c:v>2048.0</c:v>
                </c:pt>
                <c:pt idx="107">
                  <c:v>2049.0</c:v>
                </c:pt>
                <c:pt idx="108">
                  <c:v>2050.0</c:v>
                </c:pt>
                <c:pt idx="109">
                  <c:v>2054.0</c:v>
                </c:pt>
                <c:pt idx="110">
                  <c:v>2055.0</c:v>
                </c:pt>
                <c:pt idx="111">
                  <c:v>2057.0</c:v>
                </c:pt>
                <c:pt idx="112">
                  <c:v>2059.0</c:v>
                </c:pt>
                <c:pt idx="113">
                  <c:v>2102.0</c:v>
                </c:pt>
                <c:pt idx="114">
                  <c:v>2103.0</c:v>
                </c:pt>
                <c:pt idx="115">
                  <c:v>2106.0</c:v>
                </c:pt>
                <c:pt idx="116">
                  <c:v>2110.0</c:v>
                </c:pt>
                <c:pt idx="117">
                  <c:v>2111.0</c:v>
                </c:pt>
                <c:pt idx="118">
                  <c:v>2120.0</c:v>
                </c:pt>
                <c:pt idx="119">
                  <c:v>2134.0</c:v>
                </c:pt>
                <c:pt idx="120">
                  <c:v>2135.0</c:v>
                </c:pt>
                <c:pt idx="121">
                  <c:v>2137.0</c:v>
                </c:pt>
                <c:pt idx="122">
                  <c:v>2138.0</c:v>
                </c:pt>
                <c:pt idx="123">
                  <c:v>2158.0</c:v>
                </c:pt>
                <c:pt idx="124">
                  <c:v>2205.0</c:v>
                </c:pt>
                <c:pt idx="125">
                  <c:v>2208.0</c:v>
                </c:pt>
                <c:pt idx="126">
                  <c:v>2209.0</c:v>
                </c:pt>
                <c:pt idx="127">
                  <c:v>2223.0</c:v>
                </c:pt>
                <c:pt idx="128">
                  <c:v>2226.0</c:v>
                </c:pt>
                <c:pt idx="129">
                  <c:v>2228.0</c:v>
                </c:pt>
                <c:pt idx="130">
                  <c:v>2230.0</c:v>
                </c:pt>
                <c:pt idx="131">
                  <c:v>2234.0</c:v>
                </c:pt>
                <c:pt idx="132">
                  <c:v>2240.0</c:v>
                </c:pt>
                <c:pt idx="133">
                  <c:v>2242.0</c:v>
                </c:pt>
                <c:pt idx="134">
                  <c:v>2244.0</c:v>
                </c:pt>
                <c:pt idx="135">
                  <c:v>2251.0</c:v>
                </c:pt>
                <c:pt idx="136">
                  <c:v>2253.0</c:v>
                </c:pt>
                <c:pt idx="137">
                  <c:v>2256.0</c:v>
                </c:pt>
                <c:pt idx="138">
                  <c:v>2258.0</c:v>
                </c:pt>
                <c:pt idx="139">
                  <c:v>2259.0</c:v>
                </c:pt>
                <c:pt idx="140">
                  <c:v>2303.0</c:v>
                </c:pt>
                <c:pt idx="141">
                  <c:v>2304.0</c:v>
                </c:pt>
                <c:pt idx="142">
                  <c:v>2305.0</c:v>
                </c:pt>
                <c:pt idx="143">
                  <c:v>2307.0</c:v>
                </c:pt>
                <c:pt idx="144">
                  <c:v>2311.0</c:v>
                </c:pt>
                <c:pt idx="145">
                  <c:v>2315.0</c:v>
                </c:pt>
                <c:pt idx="146">
                  <c:v>2318.0</c:v>
                </c:pt>
                <c:pt idx="147">
                  <c:v>2320.0</c:v>
                </c:pt>
                <c:pt idx="148">
                  <c:v>2329.0</c:v>
                </c:pt>
                <c:pt idx="149">
                  <c:v>2332.0</c:v>
                </c:pt>
                <c:pt idx="150">
                  <c:v>2335.0</c:v>
                </c:pt>
                <c:pt idx="151">
                  <c:v>2338.0</c:v>
                </c:pt>
                <c:pt idx="152">
                  <c:v>2340.0</c:v>
                </c:pt>
                <c:pt idx="153">
                  <c:v>2346.0</c:v>
                </c:pt>
                <c:pt idx="154">
                  <c:v>2349.0</c:v>
                </c:pt>
              </c:numCache>
            </c:numRef>
          </c:cat>
          <c:val>
            <c:numRef>
              <c:f>'Area 2'!$D$31:$D$185</c:f>
              <c:numCache>
                <c:formatCode>General</c:formatCode>
                <c:ptCount val="155"/>
                <c:pt idx="0">
                  <c:v>0.2</c:v>
                </c:pt>
                <c:pt idx="1">
                  <c:v>0.2</c:v>
                </c:pt>
                <c:pt idx="2">
                  <c:v>1.2</c:v>
                </c:pt>
                <c:pt idx="3">
                  <c:v>0.2</c:v>
                </c:pt>
                <c:pt idx="4">
                  <c:v>0.2</c:v>
                </c:pt>
                <c:pt idx="5">
                  <c:v>0.9</c:v>
                </c:pt>
                <c:pt idx="6">
                  <c:v>0.5</c:v>
                </c:pt>
                <c:pt idx="7">
                  <c:v>0.5</c:v>
                </c:pt>
                <c:pt idx="8">
                  <c:v>0.2</c:v>
                </c:pt>
                <c:pt idx="9">
                  <c:v>0.2</c:v>
                </c:pt>
                <c:pt idx="10">
                  <c:v>1.9</c:v>
                </c:pt>
                <c:pt idx="11">
                  <c:v>3.9</c:v>
                </c:pt>
                <c:pt idx="12">
                  <c:v>2.5</c:v>
                </c:pt>
                <c:pt idx="13">
                  <c:v>0.7</c:v>
                </c:pt>
                <c:pt idx="14">
                  <c:v>0.2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0.7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1.2</c:v>
                </c:pt>
                <c:pt idx="23">
                  <c:v>1.4</c:v>
                </c:pt>
                <c:pt idx="24">
                  <c:v>1.6</c:v>
                </c:pt>
                <c:pt idx="25">
                  <c:v>0.5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1.9</c:v>
                </c:pt>
                <c:pt idx="30">
                  <c:v>0.5</c:v>
                </c:pt>
                <c:pt idx="31">
                  <c:v>0.5</c:v>
                </c:pt>
                <c:pt idx="32">
                  <c:v>0.9</c:v>
                </c:pt>
                <c:pt idx="33">
                  <c:v>0.5</c:v>
                </c:pt>
                <c:pt idx="34">
                  <c:v>0.2</c:v>
                </c:pt>
                <c:pt idx="35">
                  <c:v>0.2</c:v>
                </c:pt>
                <c:pt idx="36">
                  <c:v>0.5</c:v>
                </c:pt>
                <c:pt idx="37">
                  <c:v>0.2</c:v>
                </c:pt>
                <c:pt idx="38">
                  <c:v>0.7</c:v>
                </c:pt>
                <c:pt idx="39">
                  <c:v>0.2</c:v>
                </c:pt>
                <c:pt idx="40">
                  <c:v>0.7</c:v>
                </c:pt>
                <c:pt idx="41">
                  <c:v>0.2</c:v>
                </c:pt>
                <c:pt idx="42">
                  <c:v>0.2</c:v>
                </c:pt>
                <c:pt idx="43">
                  <c:v>0.5</c:v>
                </c:pt>
                <c:pt idx="44">
                  <c:v>0.5</c:v>
                </c:pt>
                <c:pt idx="45">
                  <c:v>0.2</c:v>
                </c:pt>
                <c:pt idx="46">
                  <c:v>1.4</c:v>
                </c:pt>
                <c:pt idx="47">
                  <c:v>0.7</c:v>
                </c:pt>
                <c:pt idx="48">
                  <c:v>1.6</c:v>
                </c:pt>
                <c:pt idx="49">
                  <c:v>3.0</c:v>
                </c:pt>
                <c:pt idx="50">
                  <c:v>1.4</c:v>
                </c:pt>
                <c:pt idx="51">
                  <c:v>0.9</c:v>
                </c:pt>
                <c:pt idx="52">
                  <c:v>1.4</c:v>
                </c:pt>
                <c:pt idx="53">
                  <c:v>0.2</c:v>
                </c:pt>
                <c:pt idx="54">
                  <c:v>0.2</c:v>
                </c:pt>
                <c:pt idx="55">
                  <c:v>0.9</c:v>
                </c:pt>
                <c:pt idx="56">
                  <c:v>0.2</c:v>
                </c:pt>
                <c:pt idx="57">
                  <c:v>0.9</c:v>
                </c:pt>
                <c:pt idx="58">
                  <c:v>2.3</c:v>
                </c:pt>
                <c:pt idx="59">
                  <c:v>0.7</c:v>
                </c:pt>
                <c:pt idx="60">
                  <c:v>0.2</c:v>
                </c:pt>
                <c:pt idx="61">
                  <c:v>0.5</c:v>
                </c:pt>
                <c:pt idx="62">
                  <c:v>1.2</c:v>
                </c:pt>
                <c:pt idx="63">
                  <c:v>1.6</c:v>
                </c:pt>
                <c:pt idx="64">
                  <c:v>0.5</c:v>
                </c:pt>
                <c:pt idx="65">
                  <c:v>2.3</c:v>
                </c:pt>
                <c:pt idx="66">
                  <c:v>0.7</c:v>
                </c:pt>
                <c:pt idx="67">
                  <c:v>0.5</c:v>
                </c:pt>
                <c:pt idx="68">
                  <c:v>0.7</c:v>
                </c:pt>
                <c:pt idx="69">
                  <c:v>0.2</c:v>
                </c:pt>
                <c:pt idx="70">
                  <c:v>0.7</c:v>
                </c:pt>
                <c:pt idx="71">
                  <c:v>0.2</c:v>
                </c:pt>
                <c:pt idx="72">
                  <c:v>1.2</c:v>
                </c:pt>
                <c:pt idx="73">
                  <c:v>0.9</c:v>
                </c:pt>
                <c:pt idx="74">
                  <c:v>0.9</c:v>
                </c:pt>
                <c:pt idx="75">
                  <c:v>0.5</c:v>
                </c:pt>
                <c:pt idx="76">
                  <c:v>0.2</c:v>
                </c:pt>
                <c:pt idx="77">
                  <c:v>0.5</c:v>
                </c:pt>
                <c:pt idx="78">
                  <c:v>0.2</c:v>
                </c:pt>
                <c:pt idx="79">
                  <c:v>0.9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0.7</c:v>
                </c:pt>
                <c:pt idx="84">
                  <c:v>0.2</c:v>
                </c:pt>
                <c:pt idx="85">
                  <c:v>0.2</c:v>
                </c:pt>
                <c:pt idx="86">
                  <c:v>0.2</c:v>
                </c:pt>
                <c:pt idx="87">
                  <c:v>0.5</c:v>
                </c:pt>
                <c:pt idx="88">
                  <c:v>0.2</c:v>
                </c:pt>
                <c:pt idx="89">
                  <c:v>0.5</c:v>
                </c:pt>
                <c:pt idx="90">
                  <c:v>0.5</c:v>
                </c:pt>
                <c:pt idx="91">
                  <c:v>0.2</c:v>
                </c:pt>
                <c:pt idx="92">
                  <c:v>1.2</c:v>
                </c:pt>
                <c:pt idx="93">
                  <c:v>0.5</c:v>
                </c:pt>
                <c:pt idx="94">
                  <c:v>0.2</c:v>
                </c:pt>
                <c:pt idx="95">
                  <c:v>0.2</c:v>
                </c:pt>
                <c:pt idx="96">
                  <c:v>0.5</c:v>
                </c:pt>
                <c:pt idx="97">
                  <c:v>0.2</c:v>
                </c:pt>
                <c:pt idx="98">
                  <c:v>0.9</c:v>
                </c:pt>
                <c:pt idx="99">
                  <c:v>0.5</c:v>
                </c:pt>
                <c:pt idx="100">
                  <c:v>0.2</c:v>
                </c:pt>
                <c:pt idx="101">
                  <c:v>0.2</c:v>
                </c:pt>
                <c:pt idx="102">
                  <c:v>0.7</c:v>
                </c:pt>
                <c:pt idx="103">
                  <c:v>0.2</c:v>
                </c:pt>
                <c:pt idx="104">
                  <c:v>1.6</c:v>
                </c:pt>
                <c:pt idx="105">
                  <c:v>0.2</c:v>
                </c:pt>
                <c:pt idx="106">
                  <c:v>0.5</c:v>
                </c:pt>
                <c:pt idx="107">
                  <c:v>2.1</c:v>
                </c:pt>
                <c:pt idx="108">
                  <c:v>0.2</c:v>
                </c:pt>
                <c:pt idx="109">
                  <c:v>0.5</c:v>
                </c:pt>
                <c:pt idx="110">
                  <c:v>0.5</c:v>
                </c:pt>
                <c:pt idx="111">
                  <c:v>0.5</c:v>
                </c:pt>
                <c:pt idx="112">
                  <c:v>1.2</c:v>
                </c:pt>
                <c:pt idx="113">
                  <c:v>0.7</c:v>
                </c:pt>
                <c:pt idx="114">
                  <c:v>0.2</c:v>
                </c:pt>
                <c:pt idx="115">
                  <c:v>0.2</c:v>
                </c:pt>
                <c:pt idx="116">
                  <c:v>1.2</c:v>
                </c:pt>
                <c:pt idx="117">
                  <c:v>0.2</c:v>
                </c:pt>
                <c:pt idx="118">
                  <c:v>0.2</c:v>
                </c:pt>
                <c:pt idx="119">
                  <c:v>0.5</c:v>
                </c:pt>
                <c:pt idx="120">
                  <c:v>0.7</c:v>
                </c:pt>
                <c:pt idx="121">
                  <c:v>0.2</c:v>
                </c:pt>
                <c:pt idx="122">
                  <c:v>0.5</c:v>
                </c:pt>
                <c:pt idx="123">
                  <c:v>2.5</c:v>
                </c:pt>
                <c:pt idx="124">
                  <c:v>0.2</c:v>
                </c:pt>
                <c:pt idx="125">
                  <c:v>0.2</c:v>
                </c:pt>
                <c:pt idx="126">
                  <c:v>0.2</c:v>
                </c:pt>
                <c:pt idx="127">
                  <c:v>0.5</c:v>
                </c:pt>
                <c:pt idx="128">
                  <c:v>0.2</c:v>
                </c:pt>
                <c:pt idx="129">
                  <c:v>0.2</c:v>
                </c:pt>
                <c:pt idx="130">
                  <c:v>0.2</c:v>
                </c:pt>
                <c:pt idx="131">
                  <c:v>0.2</c:v>
                </c:pt>
                <c:pt idx="132">
                  <c:v>0.2</c:v>
                </c:pt>
                <c:pt idx="133">
                  <c:v>0.2</c:v>
                </c:pt>
                <c:pt idx="134">
                  <c:v>0.7</c:v>
                </c:pt>
                <c:pt idx="135">
                  <c:v>0.2</c:v>
                </c:pt>
                <c:pt idx="136">
                  <c:v>0.2</c:v>
                </c:pt>
                <c:pt idx="137">
                  <c:v>0.2</c:v>
                </c:pt>
                <c:pt idx="138">
                  <c:v>1.6</c:v>
                </c:pt>
                <c:pt idx="139">
                  <c:v>0.2</c:v>
                </c:pt>
                <c:pt idx="140">
                  <c:v>0.2</c:v>
                </c:pt>
                <c:pt idx="141">
                  <c:v>0.5</c:v>
                </c:pt>
                <c:pt idx="142">
                  <c:v>0.9</c:v>
                </c:pt>
                <c:pt idx="143">
                  <c:v>0.2</c:v>
                </c:pt>
                <c:pt idx="144">
                  <c:v>0.7</c:v>
                </c:pt>
                <c:pt idx="145">
                  <c:v>1.4</c:v>
                </c:pt>
                <c:pt idx="146">
                  <c:v>0.7</c:v>
                </c:pt>
                <c:pt idx="147">
                  <c:v>0.5</c:v>
                </c:pt>
                <c:pt idx="148">
                  <c:v>1.2</c:v>
                </c:pt>
                <c:pt idx="149">
                  <c:v>0.5</c:v>
                </c:pt>
                <c:pt idx="150">
                  <c:v>0.9</c:v>
                </c:pt>
                <c:pt idx="151">
                  <c:v>0.5</c:v>
                </c:pt>
                <c:pt idx="152">
                  <c:v>0.5</c:v>
                </c:pt>
                <c:pt idx="153">
                  <c:v>0.2</c:v>
                </c:pt>
                <c:pt idx="154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059144"/>
        <c:axId val="2145976776"/>
      </c:lineChart>
      <c:catAx>
        <c:axId val="214605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976776"/>
        <c:crosses val="autoZero"/>
        <c:auto val="1"/>
        <c:lblAlgn val="ctr"/>
        <c:lblOffset val="100"/>
        <c:noMultiLvlLbl val="0"/>
      </c:catAx>
      <c:valAx>
        <c:axId val="2145976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059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Area 2: Percent </a:t>
            </a:r>
            <a:r>
              <a:rPr lang="en-US" sz="1800" b="1" dirty="0"/>
              <a:t>of Juvenile Crime by Month and Year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'Area 2'!$M$193:$M$326</c:f>
              <c:strCache>
                <c:ptCount val="134"/>
                <c:pt idx="0">
                  <c:v>1/2009</c:v>
                </c:pt>
                <c:pt idx="1">
                  <c:v>1/2009</c:v>
                </c:pt>
                <c:pt idx="2">
                  <c:v>1/2009</c:v>
                </c:pt>
                <c:pt idx="3">
                  <c:v>1/2009</c:v>
                </c:pt>
                <c:pt idx="4">
                  <c:v>2/2009</c:v>
                </c:pt>
                <c:pt idx="5">
                  <c:v>2/2009</c:v>
                </c:pt>
                <c:pt idx="6">
                  <c:v>2/2009</c:v>
                </c:pt>
                <c:pt idx="7">
                  <c:v>3/2009</c:v>
                </c:pt>
                <c:pt idx="8">
                  <c:v>3/2009</c:v>
                </c:pt>
                <c:pt idx="9">
                  <c:v>3/2009</c:v>
                </c:pt>
                <c:pt idx="10">
                  <c:v>3/2009</c:v>
                </c:pt>
                <c:pt idx="11">
                  <c:v>4/2009</c:v>
                </c:pt>
                <c:pt idx="12">
                  <c:v>4/2009</c:v>
                </c:pt>
                <c:pt idx="13">
                  <c:v>4/2009</c:v>
                </c:pt>
                <c:pt idx="14">
                  <c:v>4/2009</c:v>
                </c:pt>
                <c:pt idx="15">
                  <c:v>4/2009</c:v>
                </c:pt>
                <c:pt idx="16">
                  <c:v>5/2009</c:v>
                </c:pt>
                <c:pt idx="17">
                  <c:v>5/2009</c:v>
                </c:pt>
                <c:pt idx="18">
                  <c:v>5/2009</c:v>
                </c:pt>
                <c:pt idx="19">
                  <c:v>6/2009</c:v>
                </c:pt>
                <c:pt idx="20">
                  <c:v>6/2009</c:v>
                </c:pt>
                <c:pt idx="21">
                  <c:v>6/2009</c:v>
                </c:pt>
                <c:pt idx="22">
                  <c:v>6/2009</c:v>
                </c:pt>
                <c:pt idx="23">
                  <c:v>6/2009</c:v>
                </c:pt>
                <c:pt idx="24">
                  <c:v>6/2009</c:v>
                </c:pt>
                <c:pt idx="25">
                  <c:v>6/2009</c:v>
                </c:pt>
                <c:pt idx="26">
                  <c:v>6/2009</c:v>
                </c:pt>
                <c:pt idx="27">
                  <c:v>7/2009</c:v>
                </c:pt>
                <c:pt idx="28">
                  <c:v>7/2009</c:v>
                </c:pt>
                <c:pt idx="29">
                  <c:v>7/2009</c:v>
                </c:pt>
                <c:pt idx="30">
                  <c:v>7/2009</c:v>
                </c:pt>
                <c:pt idx="31">
                  <c:v>8/2009</c:v>
                </c:pt>
                <c:pt idx="32">
                  <c:v>8/2009</c:v>
                </c:pt>
                <c:pt idx="33">
                  <c:v>8/2009</c:v>
                </c:pt>
                <c:pt idx="34">
                  <c:v>8/2009</c:v>
                </c:pt>
                <c:pt idx="35">
                  <c:v>8/2009</c:v>
                </c:pt>
                <c:pt idx="36">
                  <c:v>8/2009</c:v>
                </c:pt>
                <c:pt idx="37">
                  <c:v>8/2009</c:v>
                </c:pt>
                <c:pt idx="38">
                  <c:v>8/2009</c:v>
                </c:pt>
                <c:pt idx="39">
                  <c:v>8/2009</c:v>
                </c:pt>
                <c:pt idx="40">
                  <c:v>9/2009</c:v>
                </c:pt>
                <c:pt idx="41">
                  <c:v>9/2009</c:v>
                </c:pt>
                <c:pt idx="42">
                  <c:v>9/2009</c:v>
                </c:pt>
                <c:pt idx="43">
                  <c:v>10/2009</c:v>
                </c:pt>
                <c:pt idx="44">
                  <c:v>10/2009</c:v>
                </c:pt>
                <c:pt idx="45">
                  <c:v>10/2009</c:v>
                </c:pt>
                <c:pt idx="46">
                  <c:v>10/2009</c:v>
                </c:pt>
                <c:pt idx="47">
                  <c:v>11/2009</c:v>
                </c:pt>
                <c:pt idx="48">
                  <c:v>11/2009</c:v>
                </c:pt>
                <c:pt idx="49">
                  <c:v>11/2009</c:v>
                </c:pt>
                <c:pt idx="50">
                  <c:v>12/2009</c:v>
                </c:pt>
                <c:pt idx="51">
                  <c:v>12/2009</c:v>
                </c:pt>
                <c:pt idx="52">
                  <c:v>12/2009</c:v>
                </c:pt>
                <c:pt idx="53">
                  <c:v>12/2009</c:v>
                </c:pt>
                <c:pt idx="54">
                  <c:v>12/2009</c:v>
                </c:pt>
                <c:pt idx="55">
                  <c:v>1/2010</c:v>
                </c:pt>
                <c:pt idx="56">
                  <c:v>1/2010</c:v>
                </c:pt>
                <c:pt idx="57">
                  <c:v>1/2010</c:v>
                </c:pt>
                <c:pt idx="58">
                  <c:v>1/2010</c:v>
                </c:pt>
                <c:pt idx="59">
                  <c:v>2/2010</c:v>
                </c:pt>
                <c:pt idx="60">
                  <c:v>2/2010</c:v>
                </c:pt>
                <c:pt idx="61">
                  <c:v>2/2010</c:v>
                </c:pt>
                <c:pt idx="62">
                  <c:v>3/2010</c:v>
                </c:pt>
                <c:pt idx="63">
                  <c:v>3/2010</c:v>
                </c:pt>
                <c:pt idx="64">
                  <c:v>3/2010</c:v>
                </c:pt>
                <c:pt idx="65">
                  <c:v>3/2010</c:v>
                </c:pt>
                <c:pt idx="66">
                  <c:v>4/2010</c:v>
                </c:pt>
                <c:pt idx="67">
                  <c:v>4/2010</c:v>
                </c:pt>
                <c:pt idx="68">
                  <c:v>6/2010</c:v>
                </c:pt>
                <c:pt idx="69">
                  <c:v>7/2010</c:v>
                </c:pt>
                <c:pt idx="70">
                  <c:v>7/2010</c:v>
                </c:pt>
                <c:pt idx="71">
                  <c:v>7/2010</c:v>
                </c:pt>
                <c:pt idx="72">
                  <c:v>7/2010</c:v>
                </c:pt>
                <c:pt idx="73">
                  <c:v>8/2010</c:v>
                </c:pt>
                <c:pt idx="74">
                  <c:v>8/2010</c:v>
                </c:pt>
                <c:pt idx="75">
                  <c:v>9/2010</c:v>
                </c:pt>
                <c:pt idx="76">
                  <c:v>9/2010</c:v>
                </c:pt>
                <c:pt idx="77">
                  <c:v>11/2010</c:v>
                </c:pt>
                <c:pt idx="78">
                  <c:v>12/2010</c:v>
                </c:pt>
                <c:pt idx="79">
                  <c:v>1/2011</c:v>
                </c:pt>
                <c:pt idx="80">
                  <c:v>1/2011</c:v>
                </c:pt>
                <c:pt idx="81">
                  <c:v>2/2011</c:v>
                </c:pt>
                <c:pt idx="82">
                  <c:v>2/2011</c:v>
                </c:pt>
                <c:pt idx="83">
                  <c:v>3/2011</c:v>
                </c:pt>
                <c:pt idx="84">
                  <c:v>3/2011</c:v>
                </c:pt>
                <c:pt idx="85">
                  <c:v>3/2011</c:v>
                </c:pt>
                <c:pt idx="86">
                  <c:v>3/2011</c:v>
                </c:pt>
                <c:pt idx="87">
                  <c:v>4/2011</c:v>
                </c:pt>
                <c:pt idx="88">
                  <c:v>5/2011</c:v>
                </c:pt>
                <c:pt idx="89">
                  <c:v>5/2011</c:v>
                </c:pt>
                <c:pt idx="90">
                  <c:v>6/2011</c:v>
                </c:pt>
                <c:pt idx="91">
                  <c:v>6/2011</c:v>
                </c:pt>
                <c:pt idx="92">
                  <c:v>6/2011</c:v>
                </c:pt>
                <c:pt idx="93">
                  <c:v>6/2011</c:v>
                </c:pt>
                <c:pt idx="94">
                  <c:v>7/2011</c:v>
                </c:pt>
                <c:pt idx="95">
                  <c:v>7/2011</c:v>
                </c:pt>
                <c:pt idx="96">
                  <c:v>7/2011</c:v>
                </c:pt>
                <c:pt idx="97">
                  <c:v>8/2011</c:v>
                </c:pt>
                <c:pt idx="98">
                  <c:v>10/2011</c:v>
                </c:pt>
                <c:pt idx="99">
                  <c:v>11/2011</c:v>
                </c:pt>
                <c:pt idx="100">
                  <c:v>11/2011</c:v>
                </c:pt>
                <c:pt idx="101">
                  <c:v>12/2011</c:v>
                </c:pt>
                <c:pt idx="102">
                  <c:v>1/2012</c:v>
                </c:pt>
                <c:pt idx="103">
                  <c:v>1/2012</c:v>
                </c:pt>
                <c:pt idx="104">
                  <c:v>1/2012</c:v>
                </c:pt>
                <c:pt idx="105">
                  <c:v>2/2012</c:v>
                </c:pt>
                <c:pt idx="106">
                  <c:v>3/2012</c:v>
                </c:pt>
                <c:pt idx="107">
                  <c:v>3/2012</c:v>
                </c:pt>
                <c:pt idx="108">
                  <c:v>4/2012</c:v>
                </c:pt>
                <c:pt idx="109">
                  <c:v>5/2012</c:v>
                </c:pt>
                <c:pt idx="110">
                  <c:v>5/2012</c:v>
                </c:pt>
                <c:pt idx="111">
                  <c:v>5/2012</c:v>
                </c:pt>
                <c:pt idx="112">
                  <c:v>6/2012</c:v>
                </c:pt>
                <c:pt idx="113">
                  <c:v>11/2012</c:v>
                </c:pt>
                <c:pt idx="114">
                  <c:v>11/2012</c:v>
                </c:pt>
                <c:pt idx="115">
                  <c:v>12/2012</c:v>
                </c:pt>
                <c:pt idx="116">
                  <c:v>12/2012</c:v>
                </c:pt>
                <c:pt idx="117">
                  <c:v>4/2013</c:v>
                </c:pt>
                <c:pt idx="118">
                  <c:v>7/2013</c:v>
                </c:pt>
                <c:pt idx="119">
                  <c:v>10/2013</c:v>
                </c:pt>
                <c:pt idx="120">
                  <c:v>10/2013</c:v>
                </c:pt>
                <c:pt idx="121">
                  <c:v>11/2013</c:v>
                </c:pt>
                <c:pt idx="122">
                  <c:v>11/2013</c:v>
                </c:pt>
                <c:pt idx="123">
                  <c:v>12/2013</c:v>
                </c:pt>
                <c:pt idx="124">
                  <c:v>12/2013</c:v>
                </c:pt>
                <c:pt idx="125">
                  <c:v>12/2013</c:v>
                </c:pt>
                <c:pt idx="126">
                  <c:v>12/2013</c:v>
                </c:pt>
                <c:pt idx="127">
                  <c:v>1/2014</c:v>
                </c:pt>
                <c:pt idx="128">
                  <c:v>1/2014</c:v>
                </c:pt>
                <c:pt idx="129">
                  <c:v>1/2014</c:v>
                </c:pt>
                <c:pt idx="130">
                  <c:v>3/2014</c:v>
                </c:pt>
                <c:pt idx="131">
                  <c:v>5/2014</c:v>
                </c:pt>
                <c:pt idx="132">
                  <c:v>5/2014</c:v>
                </c:pt>
                <c:pt idx="133">
                  <c:v>6/2014</c:v>
                </c:pt>
              </c:strCache>
            </c:strRef>
          </c:cat>
          <c:val>
            <c:numRef>
              <c:f>'Area 2'!$H$193:$H$326</c:f>
              <c:numCache>
                <c:formatCode>General</c:formatCode>
                <c:ptCount val="134"/>
                <c:pt idx="0">
                  <c:v>0.23</c:v>
                </c:pt>
                <c:pt idx="1">
                  <c:v>0.277</c:v>
                </c:pt>
                <c:pt idx="2">
                  <c:v>0.2693</c:v>
                </c:pt>
                <c:pt idx="3">
                  <c:v>0.26237</c:v>
                </c:pt>
                <c:pt idx="4">
                  <c:v>0.286133</c:v>
                </c:pt>
                <c:pt idx="5">
                  <c:v>0.3275197</c:v>
                </c:pt>
                <c:pt idx="6">
                  <c:v>0.31476773</c:v>
                </c:pt>
                <c:pt idx="7">
                  <c:v>0.353290957</c:v>
                </c:pt>
                <c:pt idx="8">
                  <c:v>0.3379618613</c:v>
                </c:pt>
                <c:pt idx="9">
                  <c:v>0.35416567517</c:v>
                </c:pt>
                <c:pt idx="10">
                  <c:v>0.338749107653</c:v>
                </c:pt>
                <c:pt idx="11">
                  <c:v>0.3248741968877</c:v>
                </c:pt>
                <c:pt idx="12">
                  <c:v>0.34238677719893</c:v>
                </c:pt>
                <c:pt idx="13">
                  <c:v>0.328148099479037</c:v>
                </c:pt>
                <c:pt idx="14">
                  <c:v>0.315333289531133</c:v>
                </c:pt>
                <c:pt idx="15">
                  <c:v>0.37379996057802</c:v>
                </c:pt>
                <c:pt idx="16">
                  <c:v>0.356419964520218</c:v>
                </c:pt>
                <c:pt idx="17">
                  <c:v>0.530777968068196</c:v>
                </c:pt>
                <c:pt idx="18">
                  <c:v>0.567700171261377</c:v>
                </c:pt>
                <c:pt idx="19">
                  <c:v>0.600930154135239</c:v>
                </c:pt>
                <c:pt idx="20">
                  <c:v>0.610837138721715</c:v>
                </c:pt>
                <c:pt idx="21">
                  <c:v>0.599753424849544</c:v>
                </c:pt>
                <c:pt idx="22">
                  <c:v>0.60977808236459</c:v>
                </c:pt>
                <c:pt idx="23">
                  <c:v>0.598800274128131</c:v>
                </c:pt>
                <c:pt idx="24">
                  <c:v>0.628920246715317</c:v>
                </c:pt>
                <c:pt idx="25">
                  <c:v>0.656028222043786</c:v>
                </c:pt>
                <c:pt idx="26">
                  <c:v>0.640425399839407</c:v>
                </c:pt>
                <c:pt idx="27">
                  <c:v>0.626382859855466</c:v>
                </c:pt>
                <c:pt idx="28">
                  <c:v>0.70374457386992</c:v>
                </c:pt>
                <c:pt idx="29">
                  <c:v>0.653370116482928</c:v>
                </c:pt>
                <c:pt idx="30">
                  <c:v>0.608033104834635</c:v>
                </c:pt>
                <c:pt idx="31">
                  <c:v>0.637229794351172</c:v>
                </c:pt>
                <c:pt idx="32">
                  <c:v>0.643506814916054</c:v>
                </c:pt>
                <c:pt idx="33">
                  <c:v>0.699156133424449</c:v>
                </c:pt>
                <c:pt idx="34">
                  <c:v>0.679240520082004</c:v>
                </c:pt>
                <c:pt idx="35">
                  <c:v>0.681316468073804</c:v>
                </c:pt>
                <c:pt idx="36">
                  <c:v>0.663184821266423</c:v>
                </c:pt>
                <c:pt idx="37">
                  <c:v>0.616866339139781</c:v>
                </c:pt>
                <c:pt idx="38">
                  <c:v>0.605179705225803</c:v>
                </c:pt>
                <c:pt idx="39">
                  <c:v>0.564661734703223</c:v>
                </c:pt>
                <c:pt idx="40">
                  <c:v>0.528195561232901</c:v>
                </c:pt>
                <c:pt idx="41">
                  <c:v>0.635376005109611</c:v>
                </c:pt>
                <c:pt idx="42">
                  <c:v>0.59183840459865</c:v>
                </c:pt>
                <c:pt idx="43">
                  <c:v>0.622654564138785</c:v>
                </c:pt>
                <c:pt idx="44">
                  <c:v>0.810389107724906</c:v>
                </c:pt>
                <c:pt idx="45">
                  <c:v>0.819350196952415</c:v>
                </c:pt>
                <c:pt idx="46">
                  <c:v>0.807415177257174</c:v>
                </c:pt>
                <c:pt idx="47">
                  <c:v>0.776673659531457</c:v>
                </c:pt>
                <c:pt idx="48">
                  <c:v>0.749006293578311</c:v>
                </c:pt>
                <c:pt idx="49">
                  <c:v>0.72410566422048</c:v>
                </c:pt>
                <c:pt idx="50">
                  <c:v>0.671695097798432</c:v>
                </c:pt>
                <c:pt idx="51">
                  <c:v>0.624525588018589</c:v>
                </c:pt>
                <c:pt idx="52">
                  <c:v>0.72207302921673</c:v>
                </c:pt>
                <c:pt idx="53">
                  <c:v>0.719865726295057</c:v>
                </c:pt>
                <c:pt idx="54">
                  <c:v>0.717879153665551</c:v>
                </c:pt>
                <c:pt idx="55">
                  <c:v>0.666091238298996</c:v>
                </c:pt>
                <c:pt idx="56">
                  <c:v>0.649482114469097</c:v>
                </c:pt>
                <c:pt idx="57">
                  <c:v>0.604533903022187</c:v>
                </c:pt>
                <c:pt idx="58">
                  <c:v>0.564080512719968</c:v>
                </c:pt>
                <c:pt idx="59">
                  <c:v>0.527672461447972</c:v>
                </c:pt>
                <c:pt idx="60">
                  <c:v>0.594905215303175</c:v>
                </c:pt>
                <c:pt idx="61">
                  <c:v>0.585414693772857</c:v>
                </c:pt>
                <c:pt idx="62">
                  <c:v>0.666873224395572</c:v>
                </c:pt>
                <c:pt idx="63">
                  <c:v>0.620185901956014</c:v>
                </c:pt>
                <c:pt idx="64">
                  <c:v>0.718167311760413</c:v>
                </c:pt>
                <c:pt idx="65">
                  <c:v>0.666350580584372</c:v>
                </c:pt>
                <c:pt idx="66">
                  <c:v>0.619715522525935</c:v>
                </c:pt>
                <c:pt idx="67">
                  <c:v>0.647743970273341</c:v>
                </c:pt>
                <c:pt idx="68">
                  <c:v>0.602969573246007</c:v>
                </c:pt>
                <c:pt idx="69">
                  <c:v>0.632672615921406</c:v>
                </c:pt>
                <c:pt idx="70">
                  <c:v>0.729405354329266</c:v>
                </c:pt>
                <c:pt idx="71">
                  <c:v>0.706464818896339</c:v>
                </c:pt>
                <c:pt idx="72">
                  <c:v>0.685818337006705</c:v>
                </c:pt>
                <c:pt idx="73">
                  <c:v>0.637236503306035</c:v>
                </c:pt>
                <c:pt idx="74">
                  <c:v>0.593512852975431</c:v>
                </c:pt>
                <c:pt idx="75">
                  <c:v>0.554161567677888</c:v>
                </c:pt>
                <c:pt idx="76">
                  <c:v>0.5887454109101</c:v>
                </c:pt>
                <c:pt idx="77">
                  <c:v>0.57987086981909</c:v>
                </c:pt>
                <c:pt idx="78">
                  <c:v>0.571883782837181</c:v>
                </c:pt>
                <c:pt idx="79">
                  <c:v>0.534695404553463</c:v>
                </c:pt>
                <c:pt idx="80">
                  <c:v>0.531225864098117</c:v>
                </c:pt>
                <c:pt idx="81">
                  <c:v>0.528103277688305</c:v>
                </c:pt>
                <c:pt idx="82">
                  <c:v>0.565292949919474</c:v>
                </c:pt>
                <c:pt idx="83">
                  <c:v>0.628763654927527</c:v>
                </c:pt>
                <c:pt idx="84">
                  <c:v>0.635887289434774</c:v>
                </c:pt>
                <c:pt idx="85">
                  <c:v>0.642298560491297</c:v>
                </c:pt>
                <c:pt idx="86">
                  <c:v>0.668068704442167</c:v>
                </c:pt>
                <c:pt idx="87">
                  <c:v>0.62126183399795</c:v>
                </c:pt>
                <c:pt idx="88">
                  <c:v>0.579135650598156</c:v>
                </c:pt>
                <c:pt idx="89">
                  <c:v>0.57122208553834</c:v>
                </c:pt>
                <c:pt idx="90">
                  <c:v>0.654099876984506</c:v>
                </c:pt>
                <c:pt idx="91">
                  <c:v>0.608689889286055</c:v>
                </c:pt>
                <c:pt idx="92">
                  <c:v>0.59782090035745</c:v>
                </c:pt>
                <c:pt idx="93">
                  <c:v>0.588038810321705</c:v>
                </c:pt>
                <c:pt idx="94">
                  <c:v>0.619234929289535</c:v>
                </c:pt>
                <c:pt idx="95">
                  <c:v>0.607311436360581</c:v>
                </c:pt>
                <c:pt idx="96">
                  <c:v>0.706580292724523</c:v>
                </c:pt>
                <c:pt idx="97">
                  <c:v>0.685922263452071</c:v>
                </c:pt>
                <c:pt idx="98">
                  <c:v>0.667330037106864</c:v>
                </c:pt>
                <c:pt idx="99">
                  <c:v>0.740597033396178</c:v>
                </c:pt>
                <c:pt idx="100">
                  <c:v>0.96653733005656</c:v>
                </c:pt>
                <c:pt idx="101">
                  <c:v>0.989883597050904</c:v>
                </c:pt>
                <c:pt idx="102">
                  <c:v>0.980895237345814</c:v>
                </c:pt>
                <c:pt idx="103">
                  <c:v>1.042805713611232</c:v>
                </c:pt>
                <c:pt idx="104">
                  <c:v>1.028525142250109</c:v>
                </c:pt>
                <c:pt idx="105">
                  <c:v>0.995672628025098</c:v>
                </c:pt>
                <c:pt idx="106">
                  <c:v>0.916105365222588</c:v>
                </c:pt>
                <c:pt idx="107">
                  <c:v>0.914494828700329</c:v>
                </c:pt>
                <c:pt idx="108">
                  <c:v>0.843045345830296</c:v>
                </c:pt>
                <c:pt idx="109">
                  <c:v>0.848740811247267</c:v>
                </c:pt>
                <c:pt idx="110">
                  <c:v>1.15386673012254</c:v>
                </c:pt>
                <c:pt idx="111">
                  <c:v>1.178480057110286</c:v>
                </c:pt>
                <c:pt idx="112">
                  <c:v>1.250632051399257</c:v>
                </c:pt>
                <c:pt idx="113">
                  <c:v>1.145568846259332</c:v>
                </c:pt>
                <c:pt idx="114">
                  <c:v>1.2610119616334</c:v>
                </c:pt>
                <c:pt idx="115">
                  <c:v>1.27491076547006</c:v>
                </c:pt>
                <c:pt idx="116">
                  <c:v>1.167419688923053</c:v>
                </c:pt>
                <c:pt idx="117">
                  <c:v>1.140677720030748</c:v>
                </c:pt>
                <c:pt idx="118">
                  <c:v>1.046609948027673</c:v>
                </c:pt>
                <c:pt idx="119">
                  <c:v>1.131948953224906</c:v>
                </c:pt>
                <c:pt idx="120">
                  <c:v>1.158754057902415</c:v>
                </c:pt>
                <c:pt idx="121">
                  <c:v>1.062878652112172</c:v>
                </c:pt>
                <c:pt idx="122">
                  <c:v>1.076590786900956</c:v>
                </c:pt>
                <c:pt idx="123">
                  <c:v>0.988931708210861</c:v>
                </c:pt>
                <c:pt idx="124">
                  <c:v>0.940038537389775</c:v>
                </c:pt>
                <c:pt idx="125">
                  <c:v>1.006034683650797</c:v>
                </c:pt>
                <c:pt idx="126">
                  <c:v>0.925431215285718</c:v>
                </c:pt>
                <c:pt idx="127">
                  <c:v>0.882888093757146</c:v>
                </c:pt>
                <c:pt idx="128">
                  <c:v>0.814599284381431</c:v>
                </c:pt>
                <c:pt idx="129">
                  <c:v>0.823139355943288</c:v>
                </c:pt>
                <c:pt idx="130">
                  <c:v>0.79082542034896</c:v>
                </c:pt>
                <c:pt idx="131">
                  <c:v>0.761742878314064</c:v>
                </c:pt>
                <c:pt idx="132">
                  <c:v>0.875568590482657</c:v>
                </c:pt>
                <c:pt idx="133">
                  <c:v>0.948011731434392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046152"/>
        <c:axId val="2089965848"/>
      </c:lineChart>
      <c:catAx>
        <c:axId val="2090046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965848"/>
        <c:crosses val="autoZero"/>
        <c:auto val="1"/>
        <c:lblAlgn val="ctr"/>
        <c:lblOffset val="100"/>
        <c:noMultiLvlLbl val="0"/>
      </c:catAx>
      <c:valAx>
        <c:axId val="208996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046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Percent </a:t>
            </a:r>
            <a:r>
              <a:rPr lang="en-US" sz="1800" b="1" dirty="0"/>
              <a:t>of Juvenile Crime by Month and </a:t>
            </a:r>
            <a:r>
              <a:rPr lang="en-US" sz="1800" b="1" dirty="0" smtClean="0"/>
              <a:t>Year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 smtClean="0">
                <a:effectLst/>
              </a:rPr>
              <a:t>Comparison of Areas 1 &amp; 2</a:t>
            </a:r>
            <a:r>
              <a:rPr lang="en-US" sz="1800" b="1" i="0" u="none" strike="noStrike" baseline="0" dirty="0" smtClean="0"/>
              <a:t> </a:t>
            </a:r>
            <a:endParaRPr lang="en-US" sz="18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'Area 2'!$M$193:$M$326</c:f>
              <c:strCache>
                <c:ptCount val="134"/>
                <c:pt idx="0">
                  <c:v>1/2009</c:v>
                </c:pt>
                <c:pt idx="1">
                  <c:v>1/2009</c:v>
                </c:pt>
                <c:pt idx="2">
                  <c:v>1/2009</c:v>
                </c:pt>
                <c:pt idx="3">
                  <c:v>1/2009</c:v>
                </c:pt>
                <c:pt idx="4">
                  <c:v>2/2009</c:v>
                </c:pt>
                <c:pt idx="5">
                  <c:v>2/2009</c:v>
                </c:pt>
                <c:pt idx="6">
                  <c:v>2/2009</c:v>
                </c:pt>
                <c:pt idx="7">
                  <c:v>3/2009</c:v>
                </c:pt>
                <c:pt idx="8">
                  <c:v>3/2009</c:v>
                </c:pt>
                <c:pt idx="9">
                  <c:v>3/2009</c:v>
                </c:pt>
                <c:pt idx="10">
                  <c:v>3/2009</c:v>
                </c:pt>
                <c:pt idx="11">
                  <c:v>4/2009</c:v>
                </c:pt>
                <c:pt idx="12">
                  <c:v>4/2009</c:v>
                </c:pt>
                <c:pt idx="13">
                  <c:v>4/2009</c:v>
                </c:pt>
                <c:pt idx="14">
                  <c:v>4/2009</c:v>
                </c:pt>
                <c:pt idx="15">
                  <c:v>4/2009</c:v>
                </c:pt>
                <c:pt idx="16">
                  <c:v>5/2009</c:v>
                </c:pt>
                <c:pt idx="17">
                  <c:v>5/2009</c:v>
                </c:pt>
                <c:pt idx="18">
                  <c:v>5/2009</c:v>
                </c:pt>
                <c:pt idx="19">
                  <c:v>6/2009</c:v>
                </c:pt>
                <c:pt idx="20">
                  <c:v>6/2009</c:v>
                </c:pt>
                <c:pt idx="21">
                  <c:v>6/2009</c:v>
                </c:pt>
                <c:pt idx="22">
                  <c:v>6/2009</c:v>
                </c:pt>
                <c:pt idx="23">
                  <c:v>6/2009</c:v>
                </c:pt>
                <c:pt idx="24">
                  <c:v>6/2009</c:v>
                </c:pt>
                <c:pt idx="25">
                  <c:v>6/2009</c:v>
                </c:pt>
                <c:pt idx="26">
                  <c:v>6/2009</c:v>
                </c:pt>
                <c:pt idx="27">
                  <c:v>7/2009</c:v>
                </c:pt>
                <c:pt idx="28">
                  <c:v>7/2009</c:v>
                </c:pt>
                <c:pt idx="29">
                  <c:v>7/2009</c:v>
                </c:pt>
                <c:pt idx="30">
                  <c:v>7/2009</c:v>
                </c:pt>
                <c:pt idx="31">
                  <c:v>8/2009</c:v>
                </c:pt>
                <c:pt idx="32">
                  <c:v>8/2009</c:v>
                </c:pt>
                <c:pt idx="33">
                  <c:v>8/2009</c:v>
                </c:pt>
                <c:pt idx="34">
                  <c:v>8/2009</c:v>
                </c:pt>
                <c:pt idx="35">
                  <c:v>8/2009</c:v>
                </c:pt>
                <c:pt idx="36">
                  <c:v>8/2009</c:v>
                </c:pt>
                <c:pt idx="37">
                  <c:v>8/2009</c:v>
                </c:pt>
                <c:pt idx="38">
                  <c:v>8/2009</c:v>
                </c:pt>
                <c:pt idx="39">
                  <c:v>8/2009</c:v>
                </c:pt>
                <c:pt idx="40">
                  <c:v>9/2009</c:v>
                </c:pt>
                <c:pt idx="41">
                  <c:v>9/2009</c:v>
                </c:pt>
                <c:pt idx="42">
                  <c:v>9/2009</c:v>
                </c:pt>
                <c:pt idx="43">
                  <c:v>10/2009</c:v>
                </c:pt>
                <c:pt idx="44">
                  <c:v>10/2009</c:v>
                </c:pt>
                <c:pt idx="45">
                  <c:v>10/2009</c:v>
                </c:pt>
                <c:pt idx="46">
                  <c:v>10/2009</c:v>
                </c:pt>
                <c:pt idx="47">
                  <c:v>11/2009</c:v>
                </c:pt>
                <c:pt idx="48">
                  <c:v>11/2009</c:v>
                </c:pt>
                <c:pt idx="49">
                  <c:v>11/2009</c:v>
                </c:pt>
                <c:pt idx="50">
                  <c:v>12/2009</c:v>
                </c:pt>
                <c:pt idx="51">
                  <c:v>12/2009</c:v>
                </c:pt>
                <c:pt idx="52">
                  <c:v>12/2009</c:v>
                </c:pt>
                <c:pt idx="53">
                  <c:v>12/2009</c:v>
                </c:pt>
                <c:pt idx="54">
                  <c:v>12/2009</c:v>
                </c:pt>
                <c:pt idx="55">
                  <c:v>1/2010</c:v>
                </c:pt>
                <c:pt idx="56">
                  <c:v>1/2010</c:v>
                </c:pt>
                <c:pt idx="57">
                  <c:v>1/2010</c:v>
                </c:pt>
                <c:pt idx="58">
                  <c:v>1/2010</c:v>
                </c:pt>
                <c:pt idx="59">
                  <c:v>2/2010</c:v>
                </c:pt>
                <c:pt idx="60">
                  <c:v>2/2010</c:v>
                </c:pt>
                <c:pt idx="61">
                  <c:v>2/2010</c:v>
                </c:pt>
                <c:pt idx="62">
                  <c:v>3/2010</c:v>
                </c:pt>
                <c:pt idx="63">
                  <c:v>3/2010</c:v>
                </c:pt>
                <c:pt idx="64">
                  <c:v>3/2010</c:v>
                </c:pt>
                <c:pt idx="65">
                  <c:v>3/2010</c:v>
                </c:pt>
                <c:pt idx="66">
                  <c:v>4/2010</c:v>
                </c:pt>
                <c:pt idx="67">
                  <c:v>4/2010</c:v>
                </c:pt>
                <c:pt idx="68">
                  <c:v>6/2010</c:v>
                </c:pt>
                <c:pt idx="69">
                  <c:v>7/2010</c:v>
                </c:pt>
                <c:pt idx="70">
                  <c:v>7/2010</c:v>
                </c:pt>
                <c:pt idx="71">
                  <c:v>7/2010</c:v>
                </c:pt>
                <c:pt idx="72">
                  <c:v>7/2010</c:v>
                </c:pt>
                <c:pt idx="73">
                  <c:v>8/2010</c:v>
                </c:pt>
                <c:pt idx="74">
                  <c:v>8/2010</c:v>
                </c:pt>
                <c:pt idx="75">
                  <c:v>9/2010</c:v>
                </c:pt>
                <c:pt idx="76">
                  <c:v>9/2010</c:v>
                </c:pt>
                <c:pt idx="77">
                  <c:v>11/2010</c:v>
                </c:pt>
                <c:pt idx="78">
                  <c:v>12/2010</c:v>
                </c:pt>
                <c:pt idx="79">
                  <c:v>1/2011</c:v>
                </c:pt>
                <c:pt idx="80">
                  <c:v>1/2011</c:v>
                </c:pt>
                <c:pt idx="81">
                  <c:v>2/2011</c:v>
                </c:pt>
                <c:pt idx="82">
                  <c:v>2/2011</c:v>
                </c:pt>
                <c:pt idx="83">
                  <c:v>3/2011</c:v>
                </c:pt>
                <c:pt idx="84">
                  <c:v>3/2011</c:v>
                </c:pt>
                <c:pt idx="85">
                  <c:v>3/2011</c:v>
                </c:pt>
                <c:pt idx="86">
                  <c:v>3/2011</c:v>
                </c:pt>
                <c:pt idx="87">
                  <c:v>4/2011</c:v>
                </c:pt>
                <c:pt idx="88">
                  <c:v>5/2011</c:v>
                </c:pt>
                <c:pt idx="89">
                  <c:v>5/2011</c:v>
                </c:pt>
                <c:pt idx="90">
                  <c:v>6/2011</c:v>
                </c:pt>
                <c:pt idx="91">
                  <c:v>6/2011</c:v>
                </c:pt>
                <c:pt idx="92">
                  <c:v>6/2011</c:v>
                </c:pt>
                <c:pt idx="93">
                  <c:v>6/2011</c:v>
                </c:pt>
                <c:pt idx="94">
                  <c:v>7/2011</c:v>
                </c:pt>
                <c:pt idx="95">
                  <c:v>7/2011</c:v>
                </c:pt>
                <c:pt idx="96">
                  <c:v>7/2011</c:v>
                </c:pt>
                <c:pt idx="97">
                  <c:v>8/2011</c:v>
                </c:pt>
                <c:pt idx="98">
                  <c:v>10/2011</c:v>
                </c:pt>
                <c:pt idx="99">
                  <c:v>11/2011</c:v>
                </c:pt>
                <c:pt idx="100">
                  <c:v>11/2011</c:v>
                </c:pt>
                <c:pt idx="101">
                  <c:v>12/2011</c:v>
                </c:pt>
                <c:pt idx="102">
                  <c:v>1/2012</c:v>
                </c:pt>
                <c:pt idx="103">
                  <c:v>1/2012</c:v>
                </c:pt>
                <c:pt idx="104">
                  <c:v>1/2012</c:v>
                </c:pt>
                <c:pt idx="105">
                  <c:v>2/2012</c:v>
                </c:pt>
                <c:pt idx="106">
                  <c:v>3/2012</c:v>
                </c:pt>
                <c:pt idx="107">
                  <c:v>3/2012</c:v>
                </c:pt>
                <c:pt idx="108">
                  <c:v>4/2012</c:v>
                </c:pt>
                <c:pt idx="109">
                  <c:v>5/2012</c:v>
                </c:pt>
                <c:pt idx="110">
                  <c:v>5/2012</c:v>
                </c:pt>
                <c:pt idx="111">
                  <c:v>5/2012</c:v>
                </c:pt>
                <c:pt idx="112">
                  <c:v>6/2012</c:v>
                </c:pt>
                <c:pt idx="113">
                  <c:v>11/2012</c:v>
                </c:pt>
                <c:pt idx="114">
                  <c:v>11/2012</c:v>
                </c:pt>
                <c:pt idx="115">
                  <c:v>12/2012</c:v>
                </c:pt>
                <c:pt idx="116">
                  <c:v>12/2012</c:v>
                </c:pt>
                <c:pt idx="117">
                  <c:v>4/2013</c:v>
                </c:pt>
                <c:pt idx="118">
                  <c:v>7/2013</c:v>
                </c:pt>
                <c:pt idx="119">
                  <c:v>10/2013</c:v>
                </c:pt>
                <c:pt idx="120">
                  <c:v>10/2013</c:v>
                </c:pt>
                <c:pt idx="121">
                  <c:v>11/2013</c:v>
                </c:pt>
                <c:pt idx="122">
                  <c:v>11/2013</c:v>
                </c:pt>
                <c:pt idx="123">
                  <c:v>12/2013</c:v>
                </c:pt>
                <c:pt idx="124">
                  <c:v>12/2013</c:v>
                </c:pt>
                <c:pt idx="125">
                  <c:v>12/2013</c:v>
                </c:pt>
                <c:pt idx="126">
                  <c:v>12/2013</c:v>
                </c:pt>
                <c:pt idx="127">
                  <c:v>1/2014</c:v>
                </c:pt>
                <c:pt idx="128">
                  <c:v>1/2014</c:v>
                </c:pt>
                <c:pt idx="129">
                  <c:v>1/2014</c:v>
                </c:pt>
                <c:pt idx="130">
                  <c:v>3/2014</c:v>
                </c:pt>
                <c:pt idx="131">
                  <c:v>5/2014</c:v>
                </c:pt>
                <c:pt idx="132">
                  <c:v>5/2014</c:v>
                </c:pt>
                <c:pt idx="133">
                  <c:v>6/2014</c:v>
                </c:pt>
              </c:strCache>
            </c:strRef>
          </c:cat>
          <c:val>
            <c:numRef>
              <c:f>'Area 2'!$H$193:$H$326</c:f>
              <c:numCache>
                <c:formatCode>General</c:formatCode>
                <c:ptCount val="134"/>
                <c:pt idx="0">
                  <c:v>0.23</c:v>
                </c:pt>
                <c:pt idx="1">
                  <c:v>0.277</c:v>
                </c:pt>
                <c:pt idx="2">
                  <c:v>0.2693</c:v>
                </c:pt>
                <c:pt idx="3">
                  <c:v>0.26237</c:v>
                </c:pt>
                <c:pt idx="4">
                  <c:v>0.286133</c:v>
                </c:pt>
                <c:pt idx="5">
                  <c:v>0.3275197</c:v>
                </c:pt>
                <c:pt idx="6">
                  <c:v>0.31476773</c:v>
                </c:pt>
                <c:pt idx="7">
                  <c:v>0.353290957</c:v>
                </c:pt>
                <c:pt idx="8">
                  <c:v>0.3379618613</c:v>
                </c:pt>
                <c:pt idx="9">
                  <c:v>0.35416567517</c:v>
                </c:pt>
                <c:pt idx="10">
                  <c:v>0.338749107653</c:v>
                </c:pt>
                <c:pt idx="11">
                  <c:v>0.3248741968877</c:v>
                </c:pt>
                <c:pt idx="12">
                  <c:v>0.34238677719893</c:v>
                </c:pt>
                <c:pt idx="13">
                  <c:v>0.328148099479037</c:v>
                </c:pt>
                <c:pt idx="14">
                  <c:v>0.315333289531133</c:v>
                </c:pt>
                <c:pt idx="15">
                  <c:v>0.37379996057802</c:v>
                </c:pt>
                <c:pt idx="16">
                  <c:v>0.356419964520218</c:v>
                </c:pt>
                <c:pt idx="17">
                  <c:v>0.530777968068196</c:v>
                </c:pt>
                <c:pt idx="18">
                  <c:v>0.567700171261377</c:v>
                </c:pt>
                <c:pt idx="19">
                  <c:v>0.600930154135239</c:v>
                </c:pt>
                <c:pt idx="20">
                  <c:v>0.610837138721715</c:v>
                </c:pt>
                <c:pt idx="21">
                  <c:v>0.599753424849544</c:v>
                </c:pt>
                <c:pt idx="22">
                  <c:v>0.60977808236459</c:v>
                </c:pt>
                <c:pt idx="23">
                  <c:v>0.598800274128131</c:v>
                </c:pt>
                <c:pt idx="24">
                  <c:v>0.628920246715317</c:v>
                </c:pt>
                <c:pt idx="25">
                  <c:v>0.656028222043786</c:v>
                </c:pt>
                <c:pt idx="26">
                  <c:v>0.640425399839407</c:v>
                </c:pt>
                <c:pt idx="27">
                  <c:v>0.626382859855466</c:v>
                </c:pt>
                <c:pt idx="28">
                  <c:v>0.70374457386992</c:v>
                </c:pt>
                <c:pt idx="29">
                  <c:v>0.653370116482928</c:v>
                </c:pt>
                <c:pt idx="30">
                  <c:v>0.608033104834635</c:v>
                </c:pt>
                <c:pt idx="31">
                  <c:v>0.637229794351172</c:v>
                </c:pt>
                <c:pt idx="32">
                  <c:v>0.643506814916054</c:v>
                </c:pt>
                <c:pt idx="33">
                  <c:v>0.699156133424449</c:v>
                </c:pt>
                <c:pt idx="34">
                  <c:v>0.679240520082004</c:v>
                </c:pt>
                <c:pt idx="35">
                  <c:v>0.681316468073804</c:v>
                </c:pt>
                <c:pt idx="36">
                  <c:v>0.663184821266423</c:v>
                </c:pt>
                <c:pt idx="37">
                  <c:v>0.616866339139781</c:v>
                </c:pt>
                <c:pt idx="38">
                  <c:v>0.605179705225803</c:v>
                </c:pt>
                <c:pt idx="39">
                  <c:v>0.564661734703223</c:v>
                </c:pt>
                <c:pt idx="40">
                  <c:v>0.528195561232901</c:v>
                </c:pt>
                <c:pt idx="41">
                  <c:v>0.635376005109611</c:v>
                </c:pt>
                <c:pt idx="42">
                  <c:v>0.59183840459865</c:v>
                </c:pt>
                <c:pt idx="43">
                  <c:v>0.622654564138785</c:v>
                </c:pt>
                <c:pt idx="44">
                  <c:v>0.810389107724906</c:v>
                </c:pt>
                <c:pt idx="45">
                  <c:v>0.819350196952415</c:v>
                </c:pt>
                <c:pt idx="46">
                  <c:v>0.807415177257174</c:v>
                </c:pt>
                <c:pt idx="47">
                  <c:v>0.776673659531457</c:v>
                </c:pt>
                <c:pt idx="48">
                  <c:v>0.749006293578311</c:v>
                </c:pt>
                <c:pt idx="49">
                  <c:v>0.72410566422048</c:v>
                </c:pt>
                <c:pt idx="50">
                  <c:v>0.671695097798432</c:v>
                </c:pt>
                <c:pt idx="51">
                  <c:v>0.624525588018589</c:v>
                </c:pt>
                <c:pt idx="52">
                  <c:v>0.72207302921673</c:v>
                </c:pt>
                <c:pt idx="53">
                  <c:v>0.719865726295057</c:v>
                </c:pt>
                <c:pt idx="54">
                  <c:v>0.717879153665551</c:v>
                </c:pt>
                <c:pt idx="55">
                  <c:v>0.666091238298996</c:v>
                </c:pt>
                <c:pt idx="56">
                  <c:v>0.649482114469097</c:v>
                </c:pt>
                <c:pt idx="57">
                  <c:v>0.604533903022187</c:v>
                </c:pt>
                <c:pt idx="58">
                  <c:v>0.564080512719968</c:v>
                </c:pt>
                <c:pt idx="59">
                  <c:v>0.527672461447972</c:v>
                </c:pt>
                <c:pt idx="60">
                  <c:v>0.594905215303175</c:v>
                </c:pt>
                <c:pt idx="61">
                  <c:v>0.585414693772857</c:v>
                </c:pt>
                <c:pt idx="62">
                  <c:v>0.666873224395572</c:v>
                </c:pt>
                <c:pt idx="63">
                  <c:v>0.620185901956014</c:v>
                </c:pt>
                <c:pt idx="64">
                  <c:v>0.718167311760413</c:v>
                </c:pt>
                <c:pt idx="65">
                  <c:v>0.666350580584372</c:v>
                </c:pt>
                <c:pt idx="66">
                  <c:v>0.619715522525935</c:v>
                </c:pt>
                <c:pt idx="67">
                  <c:v>0.647743970273341</c:v>
                </c:pt>
                <c:pt idx="68">
                  <c:v>0.602969573246007</c:v>
                </c:pt>
                <c:pt idx="69">
                  <c:v>0.632672615921406</c:v>
                </c:pt>
                <c:pt idx="70">
                  <c:v>0.729405354329266</c:v>
                </c:pt>
                <c:pt idx="71">
                  <c:v>0.706464818896339</c:v>
                </c:pt>
                <c:pt idx="72">
                  <c:v>0.685818337006705</c:v>
                </c:pt>
                <c:pt idx="73">
                  <c:v>0.637236503306035</c:v>
                </c:pt>
                <c:pt idx="74">
                  <c:v>0.593512852975431</c:v>
                </c:pt>
                <c:pt idx="75">
                  <c:v>0.554161567677888</c:v>
                </c:pt>
                <c:pt idx="76">
                  <c:v>0.5887454109101</c:v>
                </c:pt>
                <c:pt idx="77">
                  <c:v>0.57987086981909</c:v>
                </c:pt>
                <c:pt idx="78">
                  <c:v>0.571883782837181</c:v>
                </c:pt>
                <c:pt idx="79">
                  <c:v>0.534695404553463</c:v>
                </c:pt>
                <c:pt idx="80">
                  <c:v>0.531225864098117</c:v>
                </c:pt>
                <c:pt idx="81">
                  <c:v>0.528103277688305</c:v>
                </c:pt>
                <c:pt idx="82">
                  <c:v>0.565292949919474</c:v>
                </c:pt>
                <c:pt idx="83">
                  <c:v>0.628763654927527</c:v>
                </c:pt>
                <c:pt idx="84">
                  <c:v>0.635887289434774</c:v>
                </c:pt>
                <c:pt idx="85">
                  <c:v>0.642298560491297</c:v>
                </c:pt>
                <c:pt idx="86">
                  <c:v>0.668068704442167</c:v>
                </c:pt>
                <c:pt idx="87">
                  <c:v>0.62126183399795</c:v>
                </c:pt>
                <c:pt idx="88">
                  <c:v>0.579135650598156</c:v>
                </c:pt>
                <c:pt idx="89">
                  <c:v>0.57122208553834</c:v>
                </c:pt>
                <c:pt idx="90">
                  <c:v>0.654099876984506</c:v>
                </c:pt>
                <c:pt idx="91">
                  <c:v>0.608689889286055</c:v>
                </c:pt>
                <c:pt idx="92">
                  <c:v>0.59782090035745</c:v>
                </c:pt>
                <c:pt idx="93">
                  <c:v>0.588038810321705</c:v>
                </c:pt>
                <c:pt idx="94">
                  <c:v>0.619234929289535</c:v>
                </c:pt>
                <c:pt idx="95">
                  <c:v>0.607311436360581</c:v>
                </c:pt>
                <c:pt idx="96">
                  <c:v>0.706580292724523</c:v>
                </c:pt>
                <c:pt idx="97">
                  <c:v>0.685922263452071</c:v>
                </c:pt>
                <c:pt idx="98">
                  <c:v>0.667330037106864</c:v>
                </c:pt>
                <c:pt idx="99">
                  <c:v>0.740597033396178</c:v>
                </c:pt>
                <c:pt idx="100">
                  <c:v>0.96653733005656</c:v>
                </c:pt>
                <c:pt idx="101">
                  <c:v>0.989883597050904</c:v>
                </c:pt>
                <c:pt idx="102">
                  <c:v>0.980895237345814</c:v>
                </c:pt>
                <c:pt idx="103">
                  <c:v>1.042805713611232</c:v>
                </c:pt>
                <c:pt idx="104">
                  <c:v>1.028525142250109</c:v>
                </c:pt>
                <c:pt idx="105">
                  <c:v>0.995672628025098</c:v>
                </c:pt>
                <c:pt idx="106">
                  <c:v>0.916105365222588</c:v>
                </c:pt>
                <c:pt idx="107">
                  <c:v>0.914494828700329</c:v>
                </c:pt>
                <c:pt idx="108">
                  <c:v>0.843045345830296</c:v>
                </c:pt>
                <c:pt idx="109">
                  <c:v>0.848740811247267</c:v>
                </c:pt>
                <c:pt idx="110">
                  <c:v>1.15386673012254</c:v>
                </c:pt>
                <c:pt idx="111">
                  <c:v>1.178480057110286</c:v>
                </c:pt>
                <c:pt idx="112">
                  <c:v>1.250632051399257</c:v>
                </c:pt>
                <c:pt idx="113">
                  <c:v>1.145568846259332</c:v>
                </c:pt>
                <c:pt idx="114">
                  <c:v>1.2610119616334</c:v>
                </c:pt>
                <c:pt idx="115">
                  <c:v>1.27491076547006</c:v>
                </c:pt>
                <c:pt idx="116">
                  <c:v>1.167419688923053</c:v>
                </c:pt>
                <c:pt idx="117">
                  <c:v>1.140677720030748</c:v>
                </c:pt>
                <c:pt idx="118">
                  <c:v>1.046609948027673</c:v>
                </c:pt>
                <c:pt idx="119">
                  <c:v>1.131948953224906</c:v>
                </c:pt>
                <c:pt idx="120">
                  <c:v>1.158754057902415</c:v>
                </c:pt>
                <c:pt idx="121">
                  <c:v>1.062878652112172</c:v>
                </c:pt>
                <c:pt idx="122">
                  <c:v>1.076590786900956</c:v>
                </c:pt>
                <c:pt idx="123">
                  <c:v>0.988931708210861</c:v>
                </c:pt>
                <c:pt idx="124">
                  <c:v>0.940038537389775</c:v>
                </c:pt>
                <c:pt idx="125">
                  <c:v>1.006034683650797</c:v>
                </c:pt>
                <c:pt idx="126">
                  <c:v>0.925431215285718</c:v>
                </c:pt>
                <c:pt idx="127">
                  <c:v>0.882888093757146</c:v>
                </c:pt>
                <c:pt idx="128">
                  <c:v>0.814599284381431</c:v>
                </c:pt>
                <c:pt idx="129">
                  <c:v>0.823139355943288</c:v>
                </c:pt>
                <c:pt idx="130">
                  <c:v>0.79082542034896</c:v>
                </c:pt>
                <c:pt idx="131">
                  <c:v>0.761742878314064</c:v>
                </c:pt>
                <c:pt idx="132">
                  <c:v>0.875568590482657</c:v>
                </c:pt>
                <c:pt idx="133">
                  <c:v>0.948011731434392</c:v>
                </c:pt>
              </c:numCache>
            </c:numRef>
          </c:val>
          <c:smooth val="0"/>
        </c:ser>
        <c:ser>
          <c:idx val="0"/>
          <c:order val="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'Area 1'!$L$201:$L$345</c:f>
              <c:strCache>
                <c:ptCount val="145"/>
                <c:pt idx="0">
                  <c:v>1/2009</c:v>
                </c:pt>
                <c:pt idx="1">
                  <c:v>1/2009</c:v>
                </c:pt>
                <c:pt idx="2">
                  <c:v>1/2009</c:v>
                </c:pt>
                <c:pt idx="3">
                  <c:v>1/2009</c:v>
                </c:pt>
                <c:pt idx="4">
                  <c:v>1/2009</c:v>
                </c:pt>
                <c:pt idx="5">
                  <c:v>1/2009</c:v>
                </c:pt>
                <c:pt idx="6">
                  <c:v>1/2009</c:v>
                </c:pt>
                <c:pt idx="7">
                  <c:v>1/2009</c:v>
                </c:pt>
                <c:pt idx="8">
                  <c:v>2/2009</c:v>
                </c:pt>
                <c:pt idx="9">
                  <c:v>2/2009</c:v>
                </c:pt>
                <c:pt idx="10">
                  <c:v>2/2009</c:v>
                </c:pt>
                <c:pt idx="11">
                  <c:v>2/2009</c:v>
                </c:pt>
                <c:pt idx="12">
                  <c:v>3/2009</c:v>
                </c:pt>
                <c:pt idx="13">
                  <c:v>3/2009</c:v>
                </c:pt>
                <c:pt idx="14">
                  <c:v>3/2009</c:v>
                </c:pt>
                <c:pt idx="15">
                  <c:v>3/2009</c:v>
                </c:pt>
                <c:pt idx="16">
                  <c:v>3/2009</c:v>
                </c:pt>
                <c:pt idx="17">
                  <c:v>3/2009</c:v>
                </c:pt>
                <c:pt idx="18">
                  <c:v>3/2009</c:v>
                </c:pt>
                <c:pt idx="19">
                  <c:v>3/2009</c:v>
                </c:pt>
                <c:pt idx="20">
                  <c:v>4/2009</c:v>
                </c:pt>
                <c:pt idx="21">
                  <c:v>4/2009</c:v>
                </c:pt>
                <c:pt idx="22">
                  <c:v>4/2009</c:v>
                </c:pt>
                <c:pt idx="23">
                  <c:v>4/2009</c:v>
                </c:pt>
                <c:pt idx="24">
                  <c:v>5/2009</c:v>
                </c:pt>
                <c:pt idx="25">
                  <c:v>5/2009</c:v>
                </c:pt>
                <c:pt idx="26">
                  <c:v>5/2009</c:v>
                </c:pt>
                <c:pt idx="27">
                  <c:v>5/2009</c:v>
                </c:pt>
                <c:pt idx="28">
                  <c:v>6/2009</c:v>
                </c:pt>
                <c:pt idx="29">
                  <c:v>6/2009</c:v>
                </c:pt>
                <c:pt idx="30">
                  <c:v>6/2009</c:v>
                </c:pt>
                <c:pt idx="31">
                  <c:v>6/2009</c:v>
                </c:pt>
                <c:pt idx="32">
                  <c:v>6/2009</c:v>
                </c:pt>
                <c:pt idx="33">
                  <c:v>7/2009</c:v>
                </c:pt>
                <c:pt idx="34">
                  <c:v>7/2009</c:v>
                </c:pt>
                <c:pt idx="35">
                  <c:v>7/2009</c:v>
                </c:pt>
                <c:pt idx="36">
                  <c:v>7/2009</c:v>
                </c:pt>
                <c:pt idx="37">
                  <c:v>8/2009</c:v>
                </c:pt>
                <c:pt idx="38">
                  <c:v>8/2009</c:v>
                </c:pt>
                <c:pt idx="39">
                  <c:v>8/2009</c:v>
                </c:pt>
                <c:pt idx="40">
                  <c:v>9/2009</c:v>
                </c:pt>
                <c:pt idx="41">
                  <c:v>9/2009</c:v>
                </c:pt>
                <c:pt idx="42">
                  <c:v>9/2009</c:v>
                </c:pt>
                <c:pt idx="43">
                  <c:v>9/2009</c:v>
                </c:pt>
                <c:pt idx="44">
                  <c:v>9/2009</c:v>
                </c:pt>
                <c:pt idx="45">
                  <c:v>9/2009</c:v>
                </c:pt>
                <c:pt idx="46">
                  <c:v>10/2009</c:v>
                </c:pt>
                <c:pt idx="47">
                  <c:v>10/2009</c:v>
                </c:pt>
                <c:pt idx="48">
                  <c:v>11/2009</c:v>
                </c:pt>
                <c:pt idx="49">
                  <c:v>11/2009</c:v>
                </c:pt>
                <c:pt idx="50">
                  <c:v>11/2009</c:v>
                </c:pt>
                <c:pt idx="51">
                  <c:v>12/2009</c:v>
                </c:pt>
                <c:pt idx="52">
                  <c:v>12/2009</c:v>
                </c:pt>
                <c:pt idx="53">
                  <c:v>12/2009</c:v>
                </c:pt>
                <c:pt idx="54">
                  <c:v>1/2010</c:v>
                </c:pt>
                <c:pt idx="55">
                  <c:v>1/2010</c:v>
                </c:pt>
                <c:pt idx="56">
                  <c:v>1/2010</c:v>
                </c:pt>
                <c:pt idx="57">
                  <c:v>1/2010</c:v>
                </c:pt>
                <c:pt idx="58">
                  <c:v>1/2010</c:v>
                </c:pt>
                <c:pt idx="59">
                  <c:v>1/2010</c:v>
                </c:pt>
                <c:pt idx="60">
                  <c:v>2/2010</c:v>
                </c:pt>
                <c:pt idx="61">
                  <c:v>2/2010</c:v>
                </c:pt>
                <c:pt idx="62">
                  <c:v>3/2010</c:v>
                </c:pt>
                <c:pt idx="63">
                  <c:v>3/2010</c:v>
                </c:pt>
                <c:pt idx="64">
                  <c:v>3/2010</c:v>
                </c:pt>
                <c:pt idx="65">
                  <c:v>3/2010</c:v>
                </c:pt>
                <c:pt idx="66">
                  <c:v>4/2010</c:v>
                </c:pt>
                <c:pt idx="67">
                  <c:v>4/2010</c:v>
                </c:pt>
                <c:pt idx="68">
                  <c:v>4/2010</c:v>
                </c:pt>
                <c:pt idx="69">
                  <c:v>4/2010</c:v>
                </c:pt>
                <c:pt idx="70">
                  <c:v>5/2010</c:v>
                </c:pt>
                <c:pt idx="71">
                  <c:v>5/2010</c:v>
                </c:pt>
                <c:pt idx="72">
                  <c:v>6/2010</c:v>
                </c:pt>
                <c:pt idx="73">
                  <c:v>6/2010</c:v>
                </c:pt>
                <c:pt idx="74">
                  <c:v>7/2010</c:v>
                </c:pt>
                <c:pt idx="75">
                  <c:v>7/2010</c:v>
                </c:pt>
                <c:pt idx="76">
                  <c:v>7/2010</c:v>
                </c:pt>
                <c:pt idx="77">
                  <c:v>8/2010</c:v>
                </c:pt>
                <c:pt idx="78">
                  <c:v>9/2010</c:v>
                </c:pt>
                <c:pt idx="79">
                  <c:v>11/2010</c:v>
                </c:pt>
                <c:pt idx="80">
                  <c:v>12/2010</c:v>
                </c:pt>
                <c:pt idx="81">
                  <c:v>12/2010</c:v>
                </c:pt>
                <c:pt idx="82">
                  <c:v>1/2011</c:v>
                </c:pt>
                <c:pt idx="83">
                  <c:v>1/2011</c:v>
                </c:pt>
                <c:pt idx="84">
                  <c:v>2/2011</c:v>
                </c:pt>
                <c:pt idx="85">
                  <c:v>2/2011</c:v>
                </c:pt>
                <c:pt idx="86">
                  <c:v>2/2011</c:v>
                </c:pt>
                <c:pt idx="87">
                  <c:v>3/2011</c:v>
                </c:pt>
                <c:pt idx="88">
                  <c:v>3/2011</c:v>
                </c:pt>
                <c:pt idx="89">
                  <c:v>4/2011</c:v>
                </c:pt>
                <c:pt idx="90">
                  <c:v>4/2011</c:v>
                </c:pt>
                <c:pt idx="91">
                  <c:v>4/2011</c:v>
                </c:pt>
                <c:pt idx="92">
                  <c:v>4/2011</c:v>
                </c:pt>
                <c:pt idx="93">
                  <c:v>4/2011</c:v>
                </c:pt>
                <c:pt idx="94">
                  <c:v>4/2011</c:v>
                </c:pt>
                <c:pt idx="95">
                  <c:v>4/2011</c:v>
                </c:pt>
                <c:pt idx="96">
                  <c:v>4/2011</c:v>
                </c:pt>
                <c:pt idx="97">
                  <c:v>5/2011</c:v>
                </c:pt>
                <c:pt idx="98">
                  <c:v>5/2011</c:v>
                </c:pt>
                <c:pt idx="99">
                  <c:v>6/2011</c:v>
                </c:pt>
                <c:pt idx="100">
                  <c:v>6/2011</c:v>
                </c:pt>
                <c:pt idx="101">
                  <c:v>6/2011</c:v>
                </c:pt>
                <c:pt idx="102">
                  <c:v>6/2011</c:v>
                </c:pt>
                <c:pt idx="103">
                  <c:v>7/2011</c:v>
                </c:pt>
                <c:pt idx="104">
                  <c:v>7/2011</c:v>
                </c:pt>
                <c:pt idx="105">
                  <c:v>8/2011</c:v>
                </c:pt>
                <c:pt idx="106">
                  <c:v>9/2011</c:v>
                </c:pt>
                <c:pt idx="107">
                  <c:v>9/2011</c:v>
                </c:pt>
                <c:pt idx="108">
                  <c:v>11/2011</c:v>
                </c:pt>
                <c:pt idx="109">
                  <c:v>12/2011</c:v>
                </c:pt>
                <c:pt idx="110">
                  <c:v>1/2012</c:v>
                </c:pt>
                <c:pt idx="111">
                  <c:v>2/2012</c:v>
                </c:pt>
                <c:pt idx="112">
                  <c:v>2/2012</c:v>
                </c:pt>
                <c:pt idx="113">
                  <c:v>2/2012</c:v>
                </c:pt>
                <c:pt idx="114">
                  <c:v>4/2012</c:v>
                </c:pt>
                <c:pt idx="115">
                  <c:v>4/2012</c:v>
                </c:pt>
                <c:pt idx="116">
                  <c:v>5/2012</c:v>
                </c:pt>
                <c:pt idx="117">
                  <c:v>5/2012</c:v>
                </c:pt>
                <c:pt idx="118">
                  <c:v>5/2012</c:v>
                </c:pt>
                <c:pt idx="119">
                  <c:v>6/2012</c:v>
                </c:pt>
                <c:pt idx="120">
                  <c:v>6/2012</c:v>
                </c:pt>
                <c:pt idx="121">
                  <c:v>7/2012</c:v>
                </c:pt>
                <c:pt idx="122">
                  <c:v>11/2012</c:v>
                </c:pt>
                <c:pt idx="123">
                  <c:v>12/2012</c:v>
                </c:pt>
                <c:pt idx="124">
                  <c:v>12/2012</c:v>
                </c:pt>
                <c:pt idx="125">
                  <c:v>1/2013</c:v>
                </c:pt>
                <c:pt idx="126">
                  <c:v>3/2013</c:v>
                </c:pt>
                <c:pt idx="127">
                  <c:v>3/2013</c:v>
                </c:pt>
                <c:pt idx="128">
                  <c:v>3/2013</c:v>
                </c:pt>
                <c:pt idx="129">
                  <c:v>4/2013</c:v>
                </c:pt>
                <c:pt idx="130">
                  <c:v>5/2013</c:v>
                </c:pt>
                <c:pt idx="131">
                  <c:v>5/2013</c:v>
                </c:pt>
                <c:pt idx="132">
                  <c:v>5/2013</c:v>
                </c:pt>
                <c:pt idx="133">
                  <c:v>6/2013</c:v>
                </c:pt>
                <c:pt idx="134">
                  <c:v>6/2013</c:v>
                </c:pt>
                <c:pt idx="135">
                  <c:v>8/2013</c:v>
                </c:pt>
                <c:pt idx="136">
                  <c:v>11/2013</c:v>
                </c:pt>
                <c:pt idx="137">
                  <c:v>11/2013</c:v>
                </c:pt>
                <c:pt idx="138">
                  <c:v>12/2013</c:v>
                </c:pt>
                <c:pt idx="139">
                  <c:v>12/2013</c:v>
                </c:pt>
                <c:pt idx="140">
                  <c:v>12/2013</c:v>
                </c:pt>
                <c:pt idx="141">
                  <c:v>12/2013</c:v>
                </c:pt>
                <c:pt idx="142">
                  <c:v>1/2014</c:v>
                </c:pt>
                <c:pt idx="143">
                  <c:v>1/2014</c:v>
                </c:pt>
                <c:pt idx="144">
                  <c:v>5/2014</c:v>
                </c:pt>
              </c:strCache>
            </c:strRef>
          </c:cat>
          <c:val>
            <c:numRef>
              <c:f>'Area 1'!$H$202:$H$345</c:f>
              <c:numCache>
                <c:formatCode>General</c:formatCode>
                <c:ptCount val="144"/>
                <c:pt idx="0">
                  <c:v>0.2</c:v>
                </c:pt>
                <c:pt idx="1">
                  <c:v>0.2</c:v>
                </c:pt>
                <c:pt idx="2">
                  <c:v>0.22</c:v>
                </c:pt>
                <c:pt idx="3">
                  <c:v>0.298</c:v>
                </c:pt>
                <c:pt idx="4">
                  <c:v>0.3682</c:v>
                </c:pt>
                <c:pt idx="5">
                  <c:v>0.45138</c:v>
                </c:pt>
                <c:pt idx="6">
                  <c:v>0.486242</c:v>
                </c:pt>
                <c:pt idx="7">
                  <c:v>0.7076178</c:v>
                </c:pt>
                <c:pt idx="8">
                  <c:v>0.65685602</c:v>
                </c:pt>
                <c:pt idx="9">
                  <c:v>0.611170418</c:v>
                </c:pt>
                <c:pt idx="10">
                  <c:v>0.5900533762</c:v>
                </c:pt>
                <c:pt idx="11">
                  <c:v>0.61104803858</c:v>
                </c:pt>
                <c:pt idx="12">
                  <c:v>0.649943234722</c:v>
                </c:pt>
                <c:pt idx="13">
                  <c:v>0.6049489112498</c:v>
                </c:pt>
                <c:pt idx="14">
                  <c:v>0.62445402012482</c:v>
                </c:pt>
                <c:pt idx="15">
                  <c:v>0.602008618112338</c:v>
                </c:pt>
                <c:pt idx="16">
                  <c:v>0.621807756301105</c:v>
                </c:pt>
                <c:pt idx="17">
                  <c:v>0.579626980670994</c:v>
                </c:pt>
                <c:pt idx="18">
                  <c:v>0.561664282603895</c:v>
                </c:pt>
                <c:pt idx="19">
                  <c:v>0.605497854343505</c:v>
                </c:pt>
                <c:pt idx="20">
                  <c:v>0.624948068909155</c:v>
                </c:pt>
                <c:pt idx="21">
                  <c:v>0.622453262018239</c:v>
                </c:pt>
                <c:pt idx="22">
                  <c:v>0.640207935816415</c:v>
                </c:pt>
                <c:pt idx="23">
                  <c:v>0.616187142234774</c:v>
                </c:pt>
                <c:pt idx="24">
                  <c:v>0.674568428011297</c:v>
                </c:pt>
                <c:pt idx="25">
                  <c:v>0.627111585210167</c:v>
                </c:pt>
                <c:pt idx="26">
                  <c:v>0.58440042668915</c:v>
                </c:pt>
                <c:pt idx="27">
                  <c:v>0.665960384020235</c:v>
                </c:pt>
                <c:pt idx="28">
                  <c:v>0.639364345618212</c:v>
                </c:pt>
                <c:pt idx="29">
                  <c:v>0.595427911056391</c:v>
                </c:pt>
                <c:pt idx="30">
                  <c:v>0.555885119950752</c:v>
                </c:pt>
                <c:pt idx="31">
                  <c:v>0.560296607955676</c:v>
                </c:pt>
                <c:pt idx="32">
                  <c:v>0.544266947160109</c:v>
                </c:pt>
                <c:pt idx="33">
                  <c:v>0.509840252444098</c:v>
                </c:pt>
                <c:pt idx="34">
                  <c:v>0.538856227199688</c:v>
                </c:pt>
                <c:pt idx="35">
                  <c:v>0.504970604479719</c:v>
                </c:pt>
                <c:pt idx="36">
                  <c:v>0.494473544031747</c:v>
                </c:pt>
                <c:pt idx="37">
                  <c:v>0.485026189628573</c:v>
                </c:pt>
                <c:pt idx="38">
                  <c:v>0.576523570665716</c:v>
                </c:pt>
                <c:pt idx="39">
                  <c:v>0.598871213599144</c:v>
                </c:pt>
                <c:pt idx="40">
                  <c:v>0.55898409223923</c:v>
                </c:pt>
                <c:pt idx="41">
                  <c:v>0.603085683015307</c:v>
                </c:pt>
                <c:pt idx="42">
                  <c:v>0.662777114713776</c:v>
                </c:pt>
                <c:pt idx="43">
                  <c:v>0.826499403242398</c:v>
                </c:pt>
                <c:pt idx="44">
                  <c:v>0.763849462918159</c:v>
                </c:pt>
                <c:pt idx="45">
                  <c:v>0.707464516626343</c:v>
                </c:pt>
                <c:pt idx="46">
                  <c:v>0.656718064963708</c:v>
                </c:pt>
                <c:pt idx="47">
                  <c:v>0.651046258467338</c:v>
                </c:pt>
                <c:pt idx="48">
                  <c:v>0.625941632620604</c:v>
                </c:pt>
                <c:pt idx="49">
                  <c:v>0.743347469358544</c:v>
                </c:pt>
                <c:pt idx="50">
                  <c:v>0.749012722422689</c:v>
                </c:pt>
                <c:pt idx="51">
                  <c:v>0.69411145018042</c:v>
                </c:pt>
                <c:pt idx="52">
                  <c:v>0.724700305162378</c:v>
                </c:pt>
                <c:pt idx="53">
                  <c:v>0.71223027464614</c:v>
                </c:pt>
                <c:pt idx="54">
                  <c:v>0.801007247181526</c:v>
                </c:pt>
                <c:pt idx="55">
                  <c:v>0.780906522463374</c:v>
                </c:pt>
                <c:pt idx="56">
                  <c:v>0.782815870217036</c:v>
                </c:pt>
                <c:pt idx="57">
                  <c:v>0.764534283195333</c:v>
                </c:pt>
                <c:pt idx="58">
                  <c:v>0.7480808548758</c:v>
                </c:pt>
                <c:pt idx="59">
                  <c:v>0.75327276938822</c:v>
                </c:pt>
                <c:pt idx="60">
                  <c:v>0.697945492449398</c:v>
                </c:pt>
                <c:pt idx="61">
                  <c:v>0.668150943204458</c:v>
                </c:pt>
                <c:pt idx="62">
                  <c:v>0.641335848884012</c:v>
                </c:pt>
                <c:pt idx="63">
                  <c:v>0.657202263995611</c:v>
                </c:pt>
                <c:pt idx="64">
                  <c:v>0.69148203759605</c:v>
                </c:pt>
                <c:pt idx="65">
                  <c:v>0.702333833836445</c:v>
                </c:pt>
                <c:pt idx="66">
                  <c:v>0.652100450452801</c:v>
                </c:pt>
                <c:pt idx="67">
                  <c:v>0.746890405407521</c:v>
                </c:pt>
                <c:pt idx="68">
                  <c:v>0.792201364866768</c:v>
                </c:pt>
                <c:pt idx="69">
                  <c:v>0.732981228380092</c:v>
                </c:pt>
                <c:pt idx="70">
                  <c:v>0.719683105542083</c:v>
                </c:pt>
                <c:pt idx="71">
                  <c:v>0.707714794987874</c:v>
                </c:pt>
                <c:pt idx="72">
                  <c:v>0.736943315489087</c:v>
                </c:pt>
                <c:pt idx="73">
                  <c:v>0.723248983940178</c:v>
                </c:pt>
                <c:pt idx="74">
                  <c:v>0.67092408554616</c:v>
                </c:pt>
                <c:pt idx="75">
                  <c:v>0.643831676991544</c:v>
                </c:pt>
                <c:pt idx="76">
                  <c:v>0.61944850929239</c:v>
                </c:pt>
                <c:pt idx="77">
                  <c:v>0.677503658363151</c:v>
                </c:pt>
                <c:pt idx="78">
                  <c:v>0.629753292526836</c:v>
                </c:pt>
                <c:pt idx="79">
                  <c:v>0.666777963274152</c:v>
                </c:pt>
                <c:pt idx="80">
                  <c:v>1.070100166946738</c:v>
                </c:pt>
                <c:pt idx="81">
                  <c:v>1.003090150252063</c:v>
                </c:pt>
                <c:pt idx="82">
                  <c:v>1.062781135226857</c:v>
                </c:pt>
                <c:pt idx="83">
                  <c:v>1.166503021704172</c:v>
                </c:pt>
                <c:pt idx="84">
                  <c:v>1.129852719533755</c:v>
                </c:pt>
                <c:pt idx="85">
                  <c:v>1.036867447580379</c:v>
                </c:pt>
                <c:pt idx="86">
                  <c:v>0.993180702822341</c:v>
                </c:pt>
                <c:pt idx="87">
                  <c:v>0.953862632540107</c:v>
                </c:pt>
                <c:pt idx="88">
                  <c:v>0.898476369286096</c:v>
                </c:pt>
                <c:pt idx="89">
                  <c:v>0.828628732357487</c:v>
                </c:pt>
                <c:pt idx="90">
                  <c:v>0.825765859121738</c:v>
                </c:pt>
                <c:pt idx="91">
                  <c:v>0.923189273209565</c:v>
                </c:pt>
                <c:pt idx="92">
                  <c:v>0.930870345888608</c:v>
                </c:pt>
                <c:pt idx="93">
                  <c:v>0.917783311299747</c:v>
                </c:pt>
                <c:pt idx="94">
                  <c:v>0.846004980169773</c:v>
                </c:pt>
                <c:pt idx="95">
                  <c:v>0.881404482152795</c:v>
                </c:pt>
                <c:pt idx="96">
                  <c:v>0.813264033937516</c:v>
                </c:pt>
                <c:pt idx="97">
                  <c:v>0.811937630543765</c:v>
                </c:pt>
                <c:pt idx="98">
                  <c:v>0.890743867489388</c:v>
                </c:pt>
                <c:pt idx="99">
                  <c:v>0.861669480740449</c:v>
                </c:pt>
                <c:pt idx="100">
                  <c:v>0.875502532666404</c:v>
                </c:pt>
                <c:pt idx="101">
                  <c:v>0.847952279399764</c:v>
                </c:pt>
                <c:pt idx="102">
                  <c:v>0.823157051459788</c:v>
                </c:pt>
                <c:pt idx="103">
                  <c:v>0.760841346313809</c:v>
                </c:pt>
                <c:pt idx="104">
                  <c:v>0.764757211682428</c:v>
                </c:pt>
                <c:pt idx="105">
                  <c:v>0.788281490514185</c:v>
                </c:pt>
                <c:pt idx="106">
                  <c:v>0.769453341462766</c:v>
                </c:pt>
                <c:pt idx="107">
                  <c:v>0.73250800731649</c:v>
                </c:pt>
                <c:pt idx="108">
                  <c:v>0.699257206584841</c:v>
                </c:pt>
                <c:pt idx="109">
                  <c:v>0.709331485926357</c:v>
                </c:pt>
                <c:pt idx="110">
                  <c:v>0.678398337333721</c:v>
                </c:pt>
                <c:pt idx="111">
                  <c:v>0.670558503600349</c:v>
                </c:pt>
                <c:pt idx="112">
                  <c:v>0.643502653240314</c:v>
                </c:pt>
                <c:pt idx="113">
                  <c:v>0.639152387916283</c:v>
                </c:pt>
                <c:pt idx="114">
                  <c:v>0.635237149124654</c:v>
                </c:pt>
                <c:pt idx="115">
                  <c:v>0.781713434212189</c:v>
                </c:pt>
                <c:pt idx="116">
                  <c:v>0.78354209079097</c:v>
                </c:pt>
                <c:pt idx="117">
                  <c:v>0.765187881711873</c:v>
                </c:pt>
                <c:pt idx="118">
                  <c:v>0.728669093540686</c:v>
                </c:pt>
                <c:pt idx="119">
                  <c:v>0.675802184186617</c:v>
                </c:pt>
                <c:pt idx="120">
                  <c:v>0.628221965767955</c:v>
                </c:pt>
                <c:pt idx="121">
                  <c:v>0.70539976919116</c:v>
                </c:pt>
                <c:pt idx="122">
                  <c:v>0.654859792272044</c:v>
                </c:pt>
                <c:pt idx="123">
                  <c:v>0.60937381304484</c:v>
                </c:pt>
                <c:pt idx="124">
                  <c:v>0.568436431740356</c:v>
                </c:pt>
                <c:pt idx="125">
                  <c:v>0.57159278856632</c:v>
                </c:pt>
                <c:pt idx="126">
                  <c:v>0.594433509709688</c:v>
                </c:pt>
                <c:pt idx="127">
                  <c:v>0.55499015873872</c:v>
                </c:pt>
                <c:pt idx="128">
                  <c:v>0.559491142864848</c:v>
                </c:pt>
                <c:pt idx="129">
                  <c:v>0.543542028578363</c:v>
                </c:pt>
                <c:pt idx="130">
                  <c:v>0.589187825720527</c:v>
                </c:pt>
                <c:pt idx="131">
                  <c:v>0.610269043148474</c:v>
                </c:pt>
                <c:pt idx="132">
                  <c:v>0.569242138833626</c:v>
                </c:pt>
                <c:pt idx="133">
                  <c:v>0.592317924950264</c:v>
                </c:pt>
                <c:pt idx="134">
                  <c:v>0.673086132455238</c:v>
                </c:pt>
                <c:pt idx="135">
                  <c:v>0.625777519209714</c:v>
                </c:pt>
                <c:pt idx="136">
                  <c:v>0.583199767288743</c:v>
                </c:pt>
                <c:pt idx="137">
                  <c:v>0.564879790559868</c:v>
                </c:pt>
                <c:pt idx="138">
                  <c:v>0.648391811503882</c:v>
                </c:pt>
                <c:pt idx="139">
                  <c:v>0.603552630353494</c:v>
                </c:pt>
                <c:pt idx="140">
                  <c:v>0.723197367318144</c:v>
                </c:pt>
                <c:pt idx="141">
                  <c:v>0.67087763058633</c:v>
                </c:pt>
                <c:pt idx="142">
                  <c:v>0.643789867527697</c:v>
                </c:pt>
                <c:pt idx="143">
                  <c:v>0.599410880774927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234072"/>
        <c:axId val="-2129230488"/>
      </c:lineChart>
      <c:catAx>
        <c:axId val="-212923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230488"/>
        <c:crosses val="autoZero"/>
        <c:auto val="1"/>
        <c:lblAlgn val="ctr"/>
        <c:lblOffset val="100"/>
        <c:noMultiLvlLbl val="0"/>
      </c:catAx>
      <c:valAx>
        <c:axId val="-212923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23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Area</a:t>
            </a:r>
            <a:r>
              <a:rPr lang="en-US" sz="1800" b="1" baseline="0" dirty="0" smtClean="0"/>
              <a:t> 2: </a:t>
            </a:r>
            <a:r>
              <a:rPr lang="en-US" sz="1800" b="1" dirty="0" smtClean="0"/>
              <a:t>Top </a:t>
            </a:r>
            <a:r>
              <a:rPr lang="en-US" sz="1800" b="1" dirty="0" smtClean="0"/>
              <a:t>Five Juvenile </a:t>
            </a:r>
            <a:r>
              <a:rPr lang="en-US" sz="1800" b="1" dirty="0"/>
              <a:t>Arrests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'Area 2'!$B$334:$B$340</c:f>
              <c:strCache>
                <c:ptCount val="7"/>
                <c:pt idx="0">
                  <c:v>Drugs</c:v>
                </c:pt>
                <c:pt idx="1">
                  <c:v>Other</c:v>
                </c:pt>
                <c:pt idx="2">
                  <c:v>Weapons</c:v>
                </c:pt>
                <c:pt idx="3">
                  <c:v>Disorderly Conduct</c:v>
                </c:pt>
                <c:pt idx="4">
                  <c:v>Stolen Property</c:v>
                </c:pt>
                <c:pt idx="5">
                  <c:v>Curfew/Driving Violations/Truancy</c:v>
                </c:pt>
                <c:pt idx="6">
                  <c:v>Burglary</c:v>
                </c:pt>
              </c:strCache>
            </c:strRef>
          </c:cat>
          <c:val>
            <c:numRef>
              <c:f>'Area 2'!$D$334:$D$340</c:f>
              <c:numCache>
                <c:formatCode>0.0%</c:formatCode>
                <c:ptCount val="7"/>
                <c:pt idx="0">
                  <c:v>0.264</c:v>
                </c:pt>
                <c:pt idx="1">
                  <c:v>0.194</c:v>
                </c:pt>
                <c:pt idx="2">
                  <c:v>0.086</c:v>
                </c:pt>
                <c:pt idx="3">
                  <c:v>0.06</c:v>
                </c:pt>
                <c:pt idx="4">
                  <c:v>0.053</c:v>
                </c:pt>
                <c:pt idx="5">
                  <c:v>0.049</c:v>
                </c:pt>
                <c:pt idx="6">
                  <c:v>0.044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90981544"/>
        <c:axId val="2089932648"/>
      </c:barChart>
      <c:catAx>
        <c:axId val="2090981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932648"/>
        <c:crosses val="autoZero"/>
        <c:auto val="1"/>
        <c:lblAlgn val="ctr"/>
        <c:lblOffset val="100"/>
        <c:noMultiLvlLbl val="0"/>
      </c:catAx>
      <c:valAx>
        <c:axId val="2089932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981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Area 3: Percent </a:t>
            </a:r>
            <a:r>
              <a:rPr lang="en-US" sz="1800" b="1" dirty="0"/>
              <a:t>Of Offenders by Age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'Area 1'!$B$3:$B$8</c:f>
              <c:numCache>
                <c:formatCode>General</c:formatCode>
                <c:ptCount val="6"/>
                <c:pt idx="0">
                  <c:v>12.0</c:v>
                </c:pt>
                <c:pt idx="1">
                  <c:v>13.0</c:v>
                </c:pt>
                <c:pt idx="2">
                  <c:v>14.0</c:v>
                </c:pt>
                <c:pt idx="3">
                  <c:v>15.0</c:v>
                </c:pt>
                <c:pt idx="4">
                  <c:v>16.0</c:v>
                </c:pt>
                <c:pt idx="5">
                  <c:v>17.0</c:v>
                </c:pt>
              </c:numCache>
            </c:numRef>
          </c:cat>
          <c:val>
            <c:numRef>
              <c:f>'Area 1'!$E$3:$E$8</c:f>
              <c:numCache>
                <c:formatCode>General</c:formatCode>
                <c:ptCount val="6"/>
                <c:pt idx="0">
                  <c:v>1.4</c:v>
                </c:pt>
                <c:pt idx="1">
                  <c:v>2.7</c:v>
                </c:pt>
                <c:pt idx="2">
                  <c:v>4.1</c:v>
                </c:pt>
                <c:pt idx="3">
                  <c:v>20.3</c:v>
                </c:pt>
                <c:pt idx="4">
                  <c:v>16.4</c:v>
                </c:pt>
                <c:pt idx="5">
                  <c:v>55.2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89952696"/>
        <c:axId val="2090214408"/>
      </c:barChart>
      <c:catAx>
        <c:axId val="208995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214408"/>
        <c:crosses val="autoZero"/>
        <c:auto val="1"/>
        <c:lblAlgn val="ctr"/>
        <c:lblOffset val="100"/>
        <c:noMultiLvlLbl val="0"/>
      </c:catAx>
      <c:valAx>
        <c:axId val="209021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95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Percent of Offenders by Race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('Area 3'!$B$24,'Area 3'!$B$25,'Area 3'!$B$27)</c:f>
              <c:strCache>
                <c:ptCount val="3"/>
                <c:pt idx="0">
                  <c:v>Black</c:v>
                </c:pt>
                <c:pt idx="1">
                  <c:v>Other</c:v>
                </c:pt>
                <c:pt idx="2">
                  <c:v>White</c:v>
                </c:pt>
              </c:strCache>
            </c:strRef>
          </c:cat>
          <c:val>
            <c:numRef>
              <c:f>('Area 3'!$D$24,'Area 3'!$D$25,'Area 3'!$D$27)</c:f>
              <c:numCache>
                <c:formatCode>General</c:formatCode>
                <c:ptCount val="3"/>
                <c:pt idx="0">
                  <c:v>91.3</c:v>
                </c:pt>
                <c:pt idx="1">
                  <c:v>2.0</c:v>
                </c:pt>
                <c:pt idx="2">
                  <c:v>6.9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('Area 3'!$B$24,'Area 3'!$B$25,'Area 3'!$B$27)</c:f>
              <c:strCache>
                <c:ptCount val="3"/>
                <c:pt idx="0">
                  <c:v>Black</c:v>
                </c:pt>
                <c:pt idx="1">
                  <c:v>Other</c:v>
                </c:pt>
                <c:pt idx="2">
                  <c:v>White</c:v>
                </c:pt>
              </c:strCache>
            </c:strRef>
          </c:cat>
          <c:val>
            <c:numRef>
              <c:f>'Area 1'!$D$15:$D$16</c:f>
              <c:numCache>
                <c:formatCode>General</c:formatCode>
                <c:ptCount val="2"/>
                <c:pt idx="0">
                  <c:v>93.4</c:v>
                </c:pt>
                <c:pt idx="1">
                  <c:v>6.6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solidFill>
            <a:srgbClr val="FFFFFF"/>
          </a:solidFill>
        </a:ln>
        <a:effectLst/>
      </c:spPr>
      <c:txPr>
        <a:bodyPr rot="0" vert="horz"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Percent of Offenders by Sex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'Area 3'!$D$16:$D$17</c:f>
              <c:numCache>
                <c:formatCode>General</c:formatCode>
                <c:ptCount val="2"/>
                <c:pt idx="0">
                  <c:v>15.6</c:v>
                </c:pt>
                <c:pt idx="1">
                  <c:v>84.4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'Area 1'!$B$23:$B$24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'Area 1'!$D$23:$D$24</c:f>
              <c:numCache>
                <c:formatCode>General</c:formatCode>
                <c:ptCount val="2"/>
                <c:pt idx="0">
                  <c:v>11.3</c:v>
                </c:pt>
                <c:pt idx="1">
                  <c:v>88.7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7329583439576"/>
          <c:y val="0.626641128552235"/>
          <c:w val="0.0978806630563156"/>
          <c:h val="0.120487841287658"/>
        </c:manualLayout>
      </c:layout>
      <c:overlay val="0"/>
      <c:spPr>
        <a:noFill/>
        <a:ln>
          <a:solidFill>
            <a:srgbClr val="FFFFFF"/>
          </a:solidFill>
        </a:ln>
        <a:effectLst/>
      </c:spPr>
      <c:txPr>
        <a:bodyPr rot="0" vert="horz"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Area 3: Percent </a:t>
            </a:r>
            <a:r>
              <a:rPr lang="en-US" sz="1800" b="1" i="0" baseline="0" dirty="0">
                <a:effectLst/>
              </a:rPr>
              <a:t>of Arrests by Time of Day</a:t>
            </a:r>
            <a:endParaRPr lang="en-US" b="1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'Area 3'!$B$34:$B$145</c:f>
              <c:numCache>
                <c:formatCode>General</c:formatCode>
                <c:ptCount val="112"/>
                <c:pt idx="0">
                  <c:v>1.0</c:v>
                </c:pt>
                <c:pt idx="1">
                  <c:v>6.0</c:v>
                </c:pt>
                <c:pt idx="2">
                  <c:v>10.0</c:v>
                </c:pt>
                <c:pt idx="3">
                  <c:v>11.0</c:v>
                </c:pt>
                <c:pt idx="4">
                  <c:v>21.0</c:v>
                </c:pt>
                <c:pt idx="5">
                  <c:v>22.0</c:v>
                </c:pt>
                <c:pt idx="6">
                  <c:v>26.0</c:v>
                </c:pt>
                <c:pt idx="7">
                  <c:v>27.0</c:v>
                </c:pt>
                <c:pt idx="8">
                  <c:v>30.0</c:v>
                </c:pt>
                <c:pt idx="9">
                  <c:v>34.0</c:v>
                </c:pt>
                <c:pt idx="10">
                  <c:v>37.0</c:v>
                </c:pt>
                <c:pt idx="11">
                  <c:v>39.0</c:v>
                </c:pt>
                <c:pt idx="12">
                  <c:v>42.0</c:v>
                </c:pt>
                <c:pt idx="13">
                  <c:v>43.0</c:v>
                </c:pt>
                <c:pt idx="14">
                  <c:v>48.0</c:v>
                </c:pt>
                <c:pt idx="15">
                  <c:v>51.0</c:v>
                </c:pt>
                <c:pt idx="16">
                  <c:v>55.0</c:v>
                </c:pt>
                <c:pt idx="17">
                  <c:v>56.0</c:v>
                </c:pt>
                <c:pt idx="18">
                  <c:v>104.0</c:v>
                </c:pt>
                <c:pt idx="19">
                  <c:v>115.0</c:v>
                </c:pt>
                <c:pt idx="20">
                  <c:v>121.0</c:v>
                </c:pt>
                <c:pt idx="21">
                  <c:v>122.0</c:v>
                </c:pt>
                <c:pt idx="22">
                  <c:v>126.0</c:v>
                </c:pt>
                <c:pt idx="23">
                  <c:v>127.0</c:v>
                </c:pt>
                <c:pt idx="24">
                  <c:v>139.0</c:v>
                </c:pt>
                <c:pt idx="25">
                  <c:v>142.0</c:v>
                </c:pt>
                <c:pt idx="26">
                  <c:v>146.0</c:v>
                </c:pt>
                <c:pt idx="27">
                  <c:v>148.0</c:v>
                </c:pt>
                <c:pt idx="28">
                  <c:v>159.0</c:v>
                </c:pt>
                <c:pt idx="29">
                  <c:v>210.0</c:v>
                </c:pt>
                <c:pt idx="30">
                  <c:v>316.0</c:v>
                </c:pt>
                <c:pt idx="31">
                  <c:v>326.0</c:v>
                </c:pt>
                <c:pt idx="32">
                  <c:v>423.0</c:v>
                </c:pt>
                <c:pt idx="33">
                  <c:v>430.0</c:v>
                </c:pt>
                <c:pt idx="34">
                  <c:v>656.0</c:v>
                </c:pt>
                <c:pt idx="35">
                  <c:v>701.0</c:v>
                </c:pt>
                <c:pt idx="36">
                  <c:v>927.0</c:v>
                </c:pt>
                <c:pt idx="37">
                  <c:v>1025.0</c:v>
                </c:pt>
                <c:pt idx="38">
                  <c:v>1034.0</c:v>
                </c:pt>
                <c:pt idx="39">
                  <c:v>1042.0</c:v>
                </c:pt>
                <c:pt idx="40">
                  <c:v>1054.0</c:v>
                </c:pt>
                <c:pt idx="41">
                  <c:v>1100.0</c:v>
                </c:pt>
                <c:pt idx="42">
                  <c:v>1115.0</c:v>
                </c:pt>
                <c:pt idx="43">
                  <c:v>1125.0</c:v>
                </c:pt>
                <c:pt idx="44">
                  <c:v>1129.0</c:v>
                </c:pt>
                <c:pt idx="45">
                  <c:v>1134.0</c:v>
                </c:pt>
                <c:pt idx="46">
                  <c:v>1218.0</c:v>
                </c:pt>
                <c:pt idx="47">
                  <c:v>1224.0</c:v>
                </c:pt>
                <c:pt idx="48">
                  <c:v>1232.0</c:v>
                </c:pt>
                <c:pt idx="49">
                  <c:v>1247.0</c:v>
                </c:pt>
                <c:pt idx="50">
                  <c:v>1302.0</c:v>
                </c:pt>
                <c:pt idx="51">
                  <c:v>1303.0</c:v>
                </c:pt>
                <c:pt idx="52">
                  <c:v>1423.0</c:v>
                </c:pt>
                <c:pt idx="53">
                  <c:v>1454.0</c:v>
                </c:pt>
                <c:pt idx="54">
                  <c:v>1512.0</c:v>
                </c:pt>
                <c:pt idx="55">
                  <c:v>1523.0</c:v>
                </c:pt>
                <c:pt idx="56">
                  <c:v>1531.0</c:v>
                </c:pt>
                <c:pt idx="57">
                  <c:v>1709.0</c:v>
                </c:pt>
                <c:pt idx="58">
                  <c:v>1736.0</c:v>
                </c:pt>
                <c:pt idx="59">
                  <c:v>1745.0</c:v>
                </c:pt>
                <c:pt idx="60">
                  <c:v>1754.0</c:v>
                </c:pt>
                <c:pt idx="61">
                  <c:v>1815.0</c:v>
                </c:pt>
                <c:pt idx="62">
                  <c:v>1831.0</c:v>
                </c:pt>
                <c:pt idx="63">
                  <c:v>1835.0</c:v>
                </c:pt>
                <c:pt idx="64">
                  <c:v>1837.0</c:v>
                </c:pt>
                <c:pt idx="65">
                  <c:v>1935.0</c:v>
                </c:pt>
                <c:pt idx="66">
                  <c:v>1947.0</c:v>
                </c:pt>
                <c:pt idx="67">
                  <c:v>2004.0</c:v>
                </c:pt>
                <c:pt idx="68">
                  <c:v>2007.0</c:v>
                </c:pt>
                <c:pt idx="69">
                  <c:v>2011.0</c:v>
                </c:pt>
                <c:pt idx="70">
                  <c:v>2016.0</c:v>
                </c:pt>
                <c:pt idx="71">
                  <c:v>2019.0</c:v>
                </c:pt>
                <c:pt idx="72">
                  <c:v>2026.0</c:v>
                </c:pt>
                <c:pt idx="73">
                  <c:v>2033.0</c:v>
                </c:pt>
                <c:pt idx="74">
                  <c:v>2039.0</c:v>
                </c:pt>
                <c:pt idx="75">
                  <c:v>2043.0</c:v>
                </c:pt>
                <c:pt idx="76">
                  <c:v>2044.0</c:v>
                </c:pt>
                <c:pt idx="77">
                  <c:v>2049.0</c:v>
                </c:pt>
                <c:pt idx="78">
                  <c:v>2053.0</c:v>
                </c:pt>
                <c:pt idx="79">
                  <c:v>2057.0</c:v>
                </c:pt>
                <c:pt idx="80">
                  <c:v>2103.0</c:v>
                </c:pt>
                <c:pt idx="81">
                  <c:v>2110.0</c:v>
                </c:pt>
                <c:pt idx="82">
                  <c:v>2119.0</c:v>
                </c:pt>
                <c:pt idx="83">
                  <c:v>2140.0</c:v>
                </c:pt>
                <c:pt idx="84">
                  <c:v>2143.0</c:v>
                </c:pt>
                <c:pt idx="85">
                  <c:v>2146.0</c:v>
                </c:pt>
                <c:pt idx="86">
                  <c:v>2150.0</c:v>
                </c:pt>
                <c:pt idx="87">
                  <c:v>2200.0</c:v>
                </c:pt>
                <c:pt idx="88">
                  <c:v>2206.0</c:v>
                </c:pt>
                <c:pt idx="89">
                  <c:v>2208.0</c:v>
                </c:pt>
                <c:pt idx="90">
                  <c:v>2209.0</c:v>
                </c:pt>
                <c:pt idx="91">
                  <c:v>2215.0</c:v>
                </c:pt>
                <c:pt idx="92">
                  <c:v>2219.0</c:v>
                </c:pt>
                <c:pt idx="93">
                  <c:v>2221.0</c:v>
                </c:pt>
                <c:pt idx="94">
                  <c:v>2228.0</c:v>
                </c:pt>
                <c:pt idx="95">
                  <c:v>2230.0</c:v>
                </c:pt>
                <c:pt idx="96">
                  <c:v>2235.0</c:v>
                </c:pt>
                <c:pt idx="97">
                  <c:v>2237.0</c:v>
                </c:pt>
                <c:pt idx="98">
                  <c:v>2246.0</c:v>
                </c:pt>
                <c:pt idx="99">
                  <c:v>2257.0</c:v>
                </c:pt>
                <c:pt idx="100">
                  <c:v>2305.0</c:v>
                </c:pt>
                <c:pt idx="101">
                  <c:v>2306.0</c:v>
                </c:pt>
                <c:pt idx="102">
                  <c:v>2310.0</c:v>
                </c:pt>
                <c:pt idx="103">
                  <c:v>2318.0</c:v>
                </c:pt>
                <c:pt idx="104">
                  <c:v>2320.0</c:v>
                </c:pt>
                <c:pt idx="105">
                  <c:v>2336.0</c:v>
                </c:pt>
                <c:pt idx="106">
                  <c:v>2341.0</c:v>
                </c:pt>
                <c:pt idx="107">
                  <c:v>2346.0</c:v>
                </c:pt>
                <c:pt idx="108">
                  <c:v>2348.0</c:v>
                </c:pt>
                <c:pt idx="109">
                  <c:v>2352.0</c:v>
                </c:pt>
                <c:pt idx="110">
                  <c:v>2355.0</c:v>
                </c:pt>
                <c:pt idx="111">
                  <c:v>2358.0</c:v>
                </c:pt>
              </c:numCache>
            </c:numRef>
          </c:cat>
          <c:val>
            <c:numRef>
              <c:f>'Area 3'!$E$34:$E$145</c:f>
              <c:numCache>
                <c:formatCode>General</c:formatCode>
                <c:ptCount val="112"/>
                <c:pt idx="0">
                  <c:v>0.7</c:v>
                </c:pt>
                <c:pt idx="1">
                  <c:v>0.7</c:v>
                </c:pt>
                <c:pt idx="2">
                  <c:v>1.1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1.1</c:v>
                </c:pt>
                <c:pt idx="8">
                  <c:v>1.5</c:v>
                </c:pt>
                <c:pt idx="9">
                  <c:v>1.1</c:v>
                </c:pt>
                <c:pt idx="10">
                  <c:v>1.5</c:v>
                </c:pt>
                <c:pt idx="11">
                  <c:v>1.1</c:v>
                </c:pt>
                <c:pt idx="12">
                  <c:v>0.4</c:v>
                </c:pt>
                <c:pt idx="13">
                  <c:v>2.5</c:v>
                </c:pt>
                <c:pt idx="14">
                  <c:v>0.4</c:v>
                </c:pt>
                <c:pt idx="15">
                  <c:v>0.7</c:v>
                </c:pt>
                <c:pt idx="16">
                  <c:v>0.4</c:v>
                </c:pt>
                <c:pt idx="17">
                  <c:v>0.7</c:v>
                </c:pt>
                <c:pt idx="18">
                  <c:v>0.4</c:v>
                </c:pt>
                <c:pt idx="19">
                  <c:v>0.4</c:v>
                </c:pt>
                <c:pt idx="20">
                  <c:v>0.4</c:v>
                </c:pt>
                <c:pt idx="21">
                  <c:v>1.8</c:v>
                </c:pt>
                <c:pt idx="22">
                  <c:v>0.4</c:v>
                </c:pt>
                <c:pt idx="23">
                  <c:v>0.4</c:v>
                </c:pt>
                <c:pt idx="24">
                  <c:v>0.7</c:v>
                </c:pt>
                <c:pt idx="25">
                  <c:v>0.7</c:v>
                </c:pt>
                <c:pt idx="26">
                  <c:v>1.8</c:v>
                </c:pt>
                <c:pt idx="27">
                  <c:v>0.7</c:v>
                </c:pt>
                <c:pt idx="28">
                  <c:v>1.1</c:v>
                </c:pt>
                <c:pt idx="29">
                  <c:v>0.7</c:v>
                </c:pt>
                <c:pt idx="30">
                  <c:v>1.1</c:v>
                </c:pt>
                <c:pt idx="31">
                  <c:v>0.7</c:v>
                </c:pt>
                <c:pt idx="32">
                  <c:v>0.7</c:v>
                </c:pt>
                <c:pt idx="33">
                  <c:v>0.7</c:v>
                </c:pt>
                <c:pt idx="34">
                  <c:v>0.4</c:v>
                </c:pt>
                <c:pt idx="35">
                  <c:v>0.4</c:v>
                </c:pt>
                <c:pt idx="36">
                  <c:v>0.4</c:v>
                </c:pt>
                <c:pt idx="37">
                  <c:v>1.5</c:v>
                </c:pt>
                <c:pt idx="38">
                  <c:v>0.4</c:v>
                </c:pt>
                <c:pt idx="39">
                  <c:v>1.5</c:v>
                </c:pt>
                <c:pt idx="40">
                  <c:v>0.4</c:v>
                </c:pt>
                <c:pt idx="41">
                  <c:v>1.1</c:v>
                </c:pt>
                <c:pt idx="42">
                  <c:v>1.1</c:v>
                </c:pt>
                <c:pt idx="43">
                  <c:v>1.8</c:v>
                </c:pt>
                <c:pt idx="44">
                  <c:v>1.5</c:v>
                </c:pt>
                <c:pt idx="45">
                  <c:v>0.7</c:v>
                </c:pt>
                <c:pt idx="46">
                  <c:v>1.8</c:v>
                </c:pt>
                <c:pt idx="47">
                  <c:v>0.7</c:v>
                </c:pt>
                <c:pt idx="48">
                  <c:v>0.7</c:v>
                </c:pt>
                <c:pt idx="49">
                  <c:v>1.1</c:v>
                </c:pt>
                <c:pt idx="50">
                  <c:v>0.7</c:v>
                </c:pt>
                <c:pt idx="51">
                  <c:v>2.2</c:v>
                </c:pt>
                <c:pt idx="52">
                  <c:v>6.2</c:v>
                </c:pt>
                <c:pt idx="53">
                  <c:v>0.4</c:v>
                </c:pt>
                <c:pt idx="54">
                  <c:v>0.4</c:v>
                </c:pt>
                <c:pt idx="55">
                  <c:v>2.2</c:v>
                </c:pt>
                <c:pt idx="56">
                  <c:v>0.4</c:v>
                </c:pt>
                <c:pt idx="57">
                  <c:v>1.1</c:v>
                </c:pt>
                <c:pt idx="58">
                  <c:v>1.1</c:v>
                </c:pt>
                <c:pt idx="59">
                  <c:v>0.4</c:v>
                </c:pt>
                <c:pt idx="60">
                  <c:v>0.4</c:v>
                </c:pt>
                <c:pt idx="61">
                  <c:v>1.5</c:v>
                </c:pt>
                <c:pt idx="62">
                  <c:v>0.7</c:v>
                </c:pt>
                <c:pt idx="63">
                  <c:v>0.7</c:v>
                </c:pt>
                <c:pt idx="64">
                  <c:v>1.8</c:v>
                </c:pt>
                <c:pt idx="65">
                  <c:v>0.4</c:v>
                </c:pt>
                <c:pt idx="66">
                  <c:v>1.1</c:v>
                </c:pt>
                <c:pt idx="67">
                  <c:v>0.4</c:v>
                </c:pt>
                <c:pt idx="68">
                  <c:v>1.1</c:v>
                </c:pt>
                <c:pt idx="69">
                  <c:v>0.4</c:v>
                </c:pt>
                <c:pt idx="70">
                  <c:v>1.8</c:v>
                </c:pt>
                <c:pt idx="71">
                  <c:v>0.4</c:v>
                </c:pt>
                <c:pt idx="72">
                  <c:v>0.7</c:v>
                </c:pt>
                <c:pt idx="73">
                  <c:v>0.4</c:v>
                </c:pt>
                <c:pt idx="74">
                  <c:v>1.5</c:v>
                </c:pt>
                <c:pt idx="75">
                  <c:v>0.4</c:v>
                </c:pt>
                <c:pt idx="76">
                  <c:v>0.4</c:v>
                </c:pt>
                <c:pt idx="77">
                  <c:v>0.4</c:v>
                </c:pt>
                <c:pt idx="78">
                  <c:v>0.4</c:v>
                </c:pt>
                <c:pt idx="79">
                  <c:v>0.4</c:v>
                </c:pt>
                <c:pt idx="80">
                  <c:v>0.4</c:v>
                </c:pt>
                <c:pt idx="81">
                  <c:v>0.4</c:v>
                </c:pt>
                <c:pt idx="82">
                  <c:v>0.4</c:v>
                </c:pt>
                <c:pt idx="83">
                  <c:v>0.4</c:v>
                </c:pt>
                <c:pt idx="84">
                  <c:v>0.4</c:v>
                </c:pt>
                <c:pt idx="85">
                  <c:v>1.1</c:v>
                </c:pt>
                <c:pt idx="86">
                  <c:v>0.4</c:v>
                </c:pt>
                <c:pt idx="87">
                  <c:v>1.1</c:v>
                </c:pt>
                <c:pt idx="88">
                  <c:v>0.7</c:v>
                </c:pt>
                <c:pt idx="89">
                  <c:v>1.5</c:v>
                </c:pt>
                <c:pt idx="90">
                  <c:v>0.7</c:v>
                </c:pt>
                <c:pt idx="91">
                  <c:v>0.7</c:v>
                </c:pt>
                <c:pt idx="92">
                  <c:v>1.8</c:v>
                </c:pt>
                <c:pt idx="93">
                  <c:v>0.4</c:v>
                </c:pt>
                <c:pt idx="94">
                  <c:v>0.7</c:v>
                </c:pt>
                <c:pt idx="95">
                  <c:v>0.7</c:v>
                </c:pt>
                <c:pt idx="96">
                  <c:v>0.4</c:v>
                </c:pt>
                <c:pt idx="97">
                  <c:v>1.1</c:v>
                </c:pt>
                <c:pt idx="98">
                  <c:v>0.7</c:v>
                </c:pt>
                <c:pt idx="99">
                  <c:v>1.5</c:v>
                </c:pt>
                <c:pt idx="100">
                  <c:v>0.7</c:v>
                </c:pt>
                <c:pt idx="101">
                  <c:v>4.0</c:v>
                </c:pt>
                <c:pt idx="102">
                  <c:v>1.5</c:v>
                </c:pt>
                <c:pt idx="103">
                  <c:v>0.4</c:v>
                </c:pt>
                <c:pt idx="104">
                  <c:v>1.5</c:v>
                </c:pt>
                <c:pt idx="105">
                  <c:v>0.7</c:v>
                </c:pt>
                <c:pt idx="106">
                  <c:v>0.7</c:v>
                </c:pt>
                <c:pt idx="107">
                  <c:v>0.4</c:v>
                </c:pt>
                <c:pt idx="108">
                  <c:v>0.7</c:v>
                </c:pt>
                <c:pt idx="109">
                  <c:v>0.4</c:v>
                </c:pt>
                <c:pt idx="110">
                  <c:v>0.4</c:v>
                </c:pt>
                <c:pt idx="111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129128"/>
        <c:axId val="-2129125464"/>
      </c:lineChart>
      <c:catAx>
        <c:axId val="-212912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125464"/>
        <c:crosses val="autoZero"/>
        <c:auto val="1"/>
        <c:lblAlgn val="ctr"/>
        <c:lblOffset val="100"/>
        <c:noMultiLvlLbl val="0"/>
      </c:catAx>
      <c:valAx>
        <c:axId val="-2129125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12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Area 3: Percent </a:t>
            </a:r>
            <a:r>
              <a:rPr lang="en-US" sz="1800" b="1" dirty="0"/>
              <a:t>of Juvenile Crime by Month and Year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'Area 3'!$M$152:$M$235</c:f>
              <c:strCache>
                <c:ptCount val="84"/>
                <c:pt idx="0">
                  <c:v>1/2009</c:v>
                </c:pt>
                <c:pt idx="1">
                  <c:v>1/2009</c:v>
                </c:pt>
                <c:pt idx="2">
                  <c:v>2/2009</c:v>
                </c:pt>
                <c:pt idx="3">
                  <c:v>2/2009</c:v>
                </c:pt>
                <c:pt idx="4">
                  <c:v>2/2009</c:v>
                </c:pt>
                <c:pt idx="5">
                  <c:v>2/2009</c:v>
                </c:pt>
                <c:pt idx="6">
                  <c:v>3/2009</c:v>
                </c:pt>
                <c:pt idx="7">
                  <c:v>3/2009</c:v>
                </c:pt>
                <c:pt idx="8">
                  <c:v>4/2009</c:v>
                </c:pt>
                <c:pt idx="9">
                  <c:v>4/2009</c:v>
                </c:pt>
                <c:pt idx="10">
                  <c:v>5/2009</c:v>
                </c:pt>
                <c:pt idx="11">
                  <c:v>5/2009</c:v>
                </c:pt>
                <c:pt idx="12">
                  <c:v>6/2009</c:v>
                </c:pt>
                <c:pt idx="13">
                  <c:v>6/2009</c:v>
                </c:pt>
                <c:pt idx="14">
                  <c:v>7/2009</c:v>
                </c:pt>
                <c:pt idx="15">
                  <c:v>7/2009</c:v>
                </c:pt>
                <c:pt idx="16">
                  <c:v>7/2009</c:v>
                </c:pt>
                <c:pt idx="17">
                  <c:v>8/2009</c:v>
                </c:pt>
                <c:pt idx="18">
                  <c:v>8/2009</c:v>
                </c:pt>
                <c:pt idx="19">
                  <c:v>9/2009</c:v>
                </c:pt>
                <c:pt idx="20">
                  <c:v>9/2009</c:v>
                </c:pt>
                <c:pt idx="21">
                  <c:v>9/2009</c:v>
                </c:pt>
                <c:pt idx="22">
                  <c:v>9/2009</c:v>
                </c:pt>
                <c:pt idx="23">
                  <c:v>9/2009</c:v>
                </c:pt>
                <c:pt idx="24">
                  <c:v>10/2009</c:v>
                </c:pt>
                <c:pt idx="25">
                  <c:v>11/2009</c:v>
                </c:pt>
                <c:pt idx="26">
                  <c:v>11/2009</c:v>
                </c:pt>
                <c:pt idx="27">
                  <c:v>12/2009</c:v>
                </c:pt>
                <c:pt idx="28">
                  <c:v>12/2009</c:v>
                </c:pt>
                <c:pt idx="29">
                  <c:v>12/2009</c:v>
                </c:pt>
                <c:pt idx="30">
                  <c:v>1/2010</c:v>
                </c:pt>
                <c:pt idx="31">
                  <c:v>1/2010</c:v>
                </c:pt>
                <c:pt idx="32">
                  <c:v>2/2010</c:v>
                </c:pt>
                <c:pt idx="33">
                  <c:v>2/2010</c:v>
                </c:pt>
                <c:pt idx="34">
                  <c:v>2/2010</c:v>
                </c:pt>
                <c:pt idx="35">
                  <c:v>2/2010</c:v>
                </c:pt>
                <c:pt idx="36">
                  <c:v>2/2010</c:v>
                </c:pt>
                <c:pt idx="37">
                  <c:v>3/2010</c:v>
                </c:pt>
                <c:pt idx="38">
                  <c:v>3/2010</c:v>
                </c:pt>
                <c:pt idx="39">
                  <c:v>3/2010</c:v>
                </c:pt>
                <c:pt idx="40">
                  <c:v>3/2010</c:v>
                </c:pt>
                <c:pt idx="41">
                  <c:v>4/2010</c:v>
                </c:pt>
                <c:pt idx="42">
                  <c:v>5/2010</c:v>
                </c:pt>
                <c:pt idx="43">
                  <c:v>7/2010</c:v>
                </c:pt>
                <c:pt idx="44">
                  <c:v>8/2010</c:v>
                </c:pt>
                <c:pt idx="45">
                  <c:v>8/2010</c:v>
                </c:pt>
                <c:pt idx="46">
                  <c:v>10/2010</c:v>
                </c:pt>
                <c:pt idx="47">
                  <c:v>11/2010</c:v>
                </c:pt>
                <c:pt idx="48">
                  <c:v>11/2010</c:v>
                </c:pt>
                <c:pt idx="49">
                  <c:v>12/2010</c:v>
                </c:pt>
                <c:pt idx="50">
                  <c:v>12/2010</c:v>
                </c:pt>
                <c:pt idx="51">
                  <c:v>1/2011</c:v>
                </c:pt>
                <c:pt idx="52">
                  <c:v>1/2011</c:v>
                </c:pt>
                <c:pt idx="53">
                  <c:v>2/2011</c:v>
                </c:pt>
                <c:pt idx="54">
                  <c:v>5/2011</c:v>
                </c:pt>
                <c:pt idx="55">
                  <c:v>6/2011</c:v>
                </c:pt>
                <c:pt idx="56">
                  <c:v>6/2011</c:v>
                </c:pt>
                <c:pt idx="57">
                  <c:v>6/2011</c:v>
                </c:pt>
                <c:pt idx="58">
                  <c:v>6/2011</c:v>
                </c:pt>
                <c:pt idx="59">
                  <c:v>8/2011</c:v>
                </c:pt>
                <c:pt idx="60">
                  <c:v>11/2011</c:v>
                </c:pt>
                <c:pt idx="61">
                  <c:v>11/2011</c:v>
                </c:pt>
                <c:pt idx="62">
                  <c:v>12/2011</c:v>
                </c:pt>
                <c:pt idx="63">
                  <c:v>12/2011</c:v>
                </c:pt>
                <c:pt idx="64">
                  <c:v>12/2011</c:v>
                </c:pt>
                <c:pt idx="65">
                  <c:v>2/2012</c:v>
                </c:pt>
                <c:pt idx="66">
                  <c:v>3/2012</c:v>
                </c:pt>
                <c:pt idx="67">
                  <c:v>4/2012</c:v>
                </c:pt>
                <c:pt idx="68">
                  <c:v>6/2012</c:v>
                </c:pt>
                <c:pt idx="69">
                  <c:v>8/2012</c:v>
                </c:pt>
                <c:pt idx="70">
                  <c:v>8/2012</c:v>
                </c:pt>
                <c:pt idx="71">
                  <c:v>8/2012</c:v>
                </c:pt>
                <c:pt idx="72">
                  <c:v>8/2012</c:v>
                </c:pt>
                <c:pt idx="73">
                  <c:v>9/2012</c:v>
                </c:pt>
                <c:pt idx="74">
                  <c:v>11/2012</c:v>
                </c:pt>
                <c:pt idx="75">
                  <c:v>12/2012</c:v>
                </c:pt>
                <c:pt idx="76">
                  <c:v>1/2013</c:v>
                </c:pt>
                <c:pt idx="77">
                  <c:v>7/2013</c:v>
                </c:pt>
                <c:pt idx="78">
                  <c:v>8/2013</c:v>
                </c:pt>
                <c:pt idx="79">
                  <c:v>9/2013</c:v>
                </c:pt>
                <c:pt idx="80">
                  <c:v>11/2013</c:v>
                </c:pt>
                <c:pt idx="81">
                  <c:v>1/2014</c:v>
                </c:pt>
                <c:pt idx="82">
                  <c:v>5/2014</c:v>
                </c:pt>
                <c:pt idx="83">
                  <c:v>6/2014</c:v>
                </c:pt>
              </c:strCache>
            </c:strRef>
          </c:cat>
          <c:val>
            <c:numRef>
              <c:f>'Area 3'!$H$152:$H$235</c:f>
              <c:numCache>
                <c:formatCode>General</c:formatCode>
                <c:ptCount val="84"/>
                <c:pt idx="0">
                  <c:v>1.1</c:v>
                </c:pt>
                <c:pt idx="1">
                  <c:v>1.03</c:v>
                </c:pt>
                <c:pt idx="2">
                  <c:v>0.967</c:v>
                </c:pt>
                <c:pt idx="3">
                  <c:v>0.9403</c:v>
                </c:pt>
                <c:pt idx="4">
                  <c:v>0.88627</c:v>
                </c:pt>
                <c:pt idx="5">
                  <c:v>0.837643</c:v>
                </c:pt>
                <c:pt idx="6">
                  <c:v>0.8638787</c:v>
                </c:pt>
                <c:pt idx="7">
                  <c:v>0.92749083</c:v>
                </c:pt>
                <c:pt idx="8">
                  <c:v>0.984741747</c:v>
                </c:pt>
                <c:pt idx="9">
                  <c:v>0.9562675723</c:v>
                </c:pt>
                <c:pt idx="10">
                  <c:v>1.01064081507</c:v>
                </c:pt>
                <c:pt idx="11">
                  <c:v>0.949576733563</c:v>
                </c:pt>
                <c:pt idx="12">
                  <c:v>1.0046190602067</c:v>
                </c:pt>
                <c:pt idx="13">
                  <c:v>0.97415715418603</c:v>
                </c:pt>
                <c:pt idx="14">
                  <c:v>0.916741438767427</c:v>
                </c:pt>
                <c:pt idx="15">
                  <c:v>0.935067294890684</c:v>
                </c:pt>
                <c:pt idx="16">
                  <c:v>0.911560565401616</c:v>
                </c:pt>
                <c:pt idx="17">
                  <c:v>0.860404508861454</c:v>
                </c:pt>
                <c:pt idx="18">
                  <c:v>0.814364057975309</c:v>
                </c:pt>
                <c:pt idx="19">
                  <c:v>0.772927652177778</c:v>
                </c:pt>
                <c:pt idx="20">
                  <c:v>0.80563488696</c:v>
                </c:pt>
                <c:pt idx="21">
                  <c:v>0.795071398264</c:v>
                </c:pt>
                <c:pt idx="22">
                  <c:v>0.7855642584376</c:v>
                </c:pt>
                <c:pt idx="23">
                  <c:v>0.81700783259384</c:v>
                </c:pt>
                <c:pt idx="24">
                  <c:v>0.885307049334456</c:v>
                </c:pt>
                <c:pt idx="25">
                  <c:v>0.976776344401011</c:v>
                </c:pt>
                <c:pt idx="26">
                  <c:v>0.989098709960909</c:v>
                </c:pt>
                <c:pt idx="27">
                  <c:v>0.930188838964819</c:v>
                </c:pt>
                <c:pt idx="28">
                  <c:v>1.017169955068337</c:v>
                </c:pt>
                <c:pt idx="29">
                  <c:v>1.535452959561504</c:v>
                </c:pt>
                <c:pt idx="30">
                  <c:v>1.421907663605353</c:v>
                </c:pt>
                <c:pt idx="31">
                  <c:v>1.349716897244818</c:v>
                </c:pt>
                <c:pt idx="32">
                  <c:v>1.434745207520336</c:v>
                </c:pt>
                <c:pt idx="33">
                  <c:v>1.731270686768302</c:v>
                </c:pt>
                <c:pt idx="34">
                  <c:v>1.628143618091472</c:v>
                </c:pt>
                <c:pt idx="35">
                  <c:v>1.615329256282324</c:v>
                </c:pt>
                <c:pt idx="36">
                  <c:v>1.523796330654092</c:v>
                </c:pt>
                <c:pt idx="37">
                  <c:v>1.521416697588682</c:v>
                </c:pt>
                <c:pt idx="38">
                  <c:v>1.809275027829815</c:v>
                </c:pt>
                <c:pt idx="39">
                  <c:v>1.668347525046834</c:v>
                </c:pt>
                <c:pt idx="40">
                  <c:v>1.79151277254215</c:v>
                </c:pt>
                <c:pt idx="41">
                  <c:v>1.792361495287935</c:v>
                </c:pt>
                <c:pt idx="42">
                  <c:v>1.683125345759142</c:v>
                </c:pt>
                <c:pt idx="43">
                  <c:v>1.554812811183228</c:v>
                </c:pt>
                <c:pt idx="44">
                  <c:v>1.549331530064905</c:v>
                </c:pt>
                <c:pt idx="45">
                  <c:v>1.544398377058414</c:v>
                </c:pt>
                <c:pt idx="46">
                  <c:v>1.499958539352573</c:v>
                </c:pt>
                <c:pt idx="47">
                  <c:v>1.459962685417316</c:v>
                </c:pt>
                <c:pt idx="48">
                  <c:v>1.383966416875584</c:v>
                </c:pt>
                <c:pt idx="49">
                  <c:v>1.465569775188026</c:v>
                </c:pt>
                <c:pt idx="50">
                  <c:v>1.359012797669224</c:v>
                </c:pt>
                <c:pt idx="51">
                  <c:v>1.263111517902301</c:v>
                </c:pt>
                <c:pt idx="52">
                  <c:v>1.246800366112071</c:v>
                </c:pt>
                <c:pt idx="53">
                  <c:v>1.192120329500865</c:v>
                </c:pt>
                <c:pt idx="54">
                  <c:v>1.222908296550778</c:v>
                </c:pt>
                <c:pt idx="55">
                  <c:v>1.210617466895701</c:v>
                </c:pt>
                <c:pt idx="56">
                  <c:v>1.129555720206131</c:v>
                </c:pt>
                <c:pt idx="57">
                  <c:v>1.056600148185518</c:v>
                </c:pt>
                <c:pt idx="58">
                  <c:v>1.280940133366966</c:v>
                </c:pt>
                <c:pt idx="59">
                  <c:v>1.40284612003027</c:v>
                </c:pt>
                <c:pt idx="60">
                  <c:v>1.372561508027242</c:v>
                </c:pt>
                <c:pt idx="61">
                  <c:v>1.385305357224518</c:v>
                </c:pt>
                <c:pt idx="62">
                  <c:v>1.316774821502066</c:v>
                </c:pt>
                <c:pt idx="63">
                  <c:v>1.22509733935186</c:v>
                </c:pt>
                <c:pt idx="64">
                  <c:v>1.252587605416674</c:v>
                </c:pt>
                <c:pt idx="65">
                  <c:v>1.347328844875006</c:v>
                </c:pt>
                <c:pt idx="66">
                  <c:v>1.362595960387506</c:v>
                </c:pt>
                <c:pt idx="67">
                  <c:v>1.266336364348755</c:v>
                </c:pt>
                <c:pt idx="68">
                  <c:v>1.35970272791388</c:v>
                </c:pt>
                <c:pt idx="69">
                  <c:v>1.293732455122492</c:v>
                </c:pt>
                <c:pt idx="70">
                  <c:v>1.274359209610243</c:v>
                </c:pt>
                <c:pt idx="71">
                  <c:v>1.186923288649218</c:v>
                </c:pt>
                <c:pt idx="72">
                  <c:v>1.108230959784297</c:v>
                </c:pt>
                <c:pt idx="73">
                  <c:v>1.147407863805868</c:v>
                </c:pt>
                <c:pt idx="74">
                  <c:v>1.072667077425281</c:v>
                </c:pt>
                <c:pt idx="75">
                  <c:v>1.005400369682753</c:v>
                </c:pt>
                <c:pt idx="76">
                  <c:v>1.084860332714477</c:v>
                </c:pt>
                <c:pt idx="77">
                  <c:v>1.04637429944303</c:v>
                </c:pt>
                <c:pt idx="78">
                  <c:v>1.121736869498727</c:v>
                </c:pt>
                <c:pt idx="79">
                  <c:v>1.119563182548854</c:v>
                </c:pt>
                <c:pt idx="80">
                  <c:v>1.15760686429397</c:v>
                </c:pt>
                <c:pt idx="81">
                  <c:v>1.111846177864572</c:v>
                </c:pt>
                <c:pt idx="82">
                  <c:v>1.180661560078115</c:v>
                </c:pt>
                <c:pt idx="83">
                  <c:v>1.132595404070304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142888"/>
        <c:axId val="-2129114184"/>
      </c:lineChart>
      <c:catAx>
        <c:axId val="-2129142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114184"/>
        <c:crosses val="autoZero"/>
        <c:auto val="1"/>
        <c:lblAlgn val="ctr"/>
        <c:lblOffset val="100"/>
        <c:noMultiLvlLbl val="0"/>
      </c:catAx>
      <c:valAx>
        <c:axId val="-212911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142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Area 3: </a:t>
            </a:r>
            <a:r>
              <a:rPr lang="en-US" sz="1800" b="1" dirty="0" smtClean="0"/>
              <a:t>Top Five </a:t>
            </a:r>
            <a:r>
              <a:rPr lang="en-US" sz="1800" b="1" dirty="0"/>
              <a:t>Juvenile Arrests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'Area 3'!$B$243:$B$248</c:f>
              <c:strCache>
                <c:ptCount val="6"/>
                <c:pt idx="0">
                  <c:v>Drugs</c:v>
                </c:pt>
                <c:pt idx="1">
                  <c:v>Other</c:v>
                </c:pt>
                <c:pt idx="2">
                  <c:v>Disorderly Conduct</c:v>
                </c:pt>
                <c:pt idx="3">
                  <c:v>Weapons</c:v>
                </c:pt>
                <c:pt idx="4">
                  <c:v>Burglary</c:v>
                </c:pt>
                <c:pt idx="5">
                  <c:v>Stolen Property</c:v>
                </c:pt>
              </c:strCache>
            </c:strRef>
          </c:cat>
          <c:val>
            <c:numRef>
              <c:f>'Area 3'!$D$243:$D$248</c:f>
              <c:numCache>
                <c:formatCode>0.0%</c:formatCode>
                <c:ptCount val="6"/>
                <c:pt idx="0">
                  <c:v>0.331</c:v>
                </c:pt>
                <c:pt idx="1">
                  <c:v>0.135</c:v>
                </c:pt>
                <c:pt idx="2">
                  <c:v>0.102</c:v>
                </c:pt>
                <c:pt idx="3">
                  <c:v>0.062</c:v>
                </c:pt>
                <c:pt idx="4">
                  <c:v>0.036</c:v>
                </c:pt>
                <c:pt idx="5">
                  <c:v>0.036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91199688"/>
        <c:axId val="2045438920"/>
      </c:barChart>
      <c:catAx>
        <c:axId val="2091199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438920"/>
        <c:crosses val="autoZero"/>
        <c:auto val="1"/>
        <c:lblAlgn val="ctr"/>
        <c:lblOffset val="100"/>
        <c:noMultiLvlLbl val="0"/>
      </c:catAx>
      <c:valAx>
        <c:axId val="2045438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99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FFFFFF"/>
                </a:solidFill>
              </a:rPr>
              <a:t>Percent</a:t>
            </a:r>
            <a:r>
              <a:rPr lang="en-US" baseline="0" dirty="0">
                <a:solidFill>
                  <a:srgbClr val="FFFFFF"/>
                </a:solidFill>
              </a:rPr>
              <a:t> of Offenders by Race</a:t>
            </a:r>
            <a:endParaRPr lang="en-US" dirty="0">
              <a:solidFill>
                <a:srgbClr val="FFFFFF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910277593094161"/>
          <c:y val="0.102619232907171"/>
          <c:w val="0.879512647411213"/>
          <c:h val="0.86400869169740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'Area 1'!$B$15:$B$16</c:f>
              <c:strCache>
                <c:ptCount val="2"/>
                <c:pt idx="0">
                  <c:v>Black</c:v>
                </c:pt>
                <c:pt idx="1">
                  <c:v>White</c:v>
                </c:pt>
              </c:strCache>
            </c:strRef>
          </c:cat>
          <c:val>
            <c:numRef>
              <c:f>'Area 1'!$D$15:$D$16</c:f>
              <c:numCache>
                <c:formatCode>General</c:formatCode>
                <c:ptCount val="2"/>
                <c:pt idx="0">
                  <c:v>93.4</c:v>
                </c:pt>
                <c:pt idx="1">
                  <c:v>6.6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solidFill>
            <a:srgbClr val="FFFFFF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Area 4:</a:t>
            </a:r>
            <a:r>
              <a:rPr lang="en-US" sz="1800" b="1" baseline="0" dirty="0" smtClean="0"/>
              <a:t> </a:t>
            </a:r>
            <a:r>
              <a:rPr lang="en-US" sz="1800" b="1" dirty="0" smtClean="0"/>
              <a:t>Percent </a:t>
            </a:r>
            <a:r>
              <a:rPr lang="en-US" sz="1800" b="1" dirty="0"/>
              <a:t>Of Offenders by Age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'Area 4'!$B$3:$B$9</c:f>
              <c:numCache>
                <c:formatCode>General</c:formatCode>
                <c:ptCount val="7"/>
                <c:pt idx="0">
                  <c:v>10.0</c:v>
                </c:pt>
                <c:pt idx="1">
                  <c:v>12.0</c:v>
                </c:pt>
                <c:pt idx="2">
                  <c:v>13.0</c:v>
                </c:pt>
                <c:pt idx="3">
                  <c:v>14.0</c:v>
                </c:pt>
                <c:pt idx="4">
                  <c:v>15.0</c:v>
                </c:pt>
                <c:pt idx="5">
                  <c:v>16.0</c:v>
                </c:pt>
                <c:pt idx="6">
                  <c:v>17.0</c:v>
                </c:pt>
              </c:numCache>
            </c:numRef>
          </c:cat>
          <c:val>
            <c:numRef>
              <c:f>'Area 4'!$D$3:$D$9</c:f>
              <c:numCache>
                <c:formatCode>0.0%</c:formatCode>
                <c:ptCount val="7"/>
                <c:pt idx="0">
                  <c:v>0.002</c:v>
                </c:pt>
                <c:pt idx="1">
                  <c:v>0.027</c:v>
                </c:pt>
                <c:pt idx="2">
                  <c:v>0.042</c:v>
                </c:pt>
                <c:pt idx="3">
                  <c:v>0.095</c:v>
                </c:pt>
                <c:pt idx="4">
                  <c:v>0.142</c:v>
                </c:pt>
                <c:pt idx="5">
                  <c:v>0.212</c:v>
                </c:pt>
                <c:pt idx="6">
                  <c:v>0.48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46275000"/>
        <c:axId val="2146284248"/>
      </c:barChart>
      <c:catAx>
        <c:axId val="214627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284248"/>
        <c:crosses val="autoZero"/>
        <c:auto val="1"/>
        <c:lblAlgn val="ctr"/>
        <c:lblOffset val="100"/>
        <c:noMultiLvlLbl val="0"/>
      </c:catAx>
      <c:valAx>
        <c:axId val="2146284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27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Percent of Offenders by Race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'Area 4'!$D$24:$D$25</c:f>
              <c:numCache>
                <c:formatCode>General</c:formatCode>
                <c:ptCount val="2"/>
                <c:pt idx="0">
                  <c:v>87.2</c:v>
                </c:pt>
                <c:pt idx="1">
                  <c:v>12.8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'Area 1'!$B$15:$B$16</c:f>
              <c:strCache>
                <c:ptCount val="2"/>
                <c:pt idx="0">
                  <c:v>Black</c:v>
                </c:pt>
                <c:pt idx="1">
                  <c:v>White</c:v>
                </c:pt>
              </c:strCache>
            </c:strRef>
          </c:cat>
          <c:val>
            <c:numRef>
              <c:f>'Area 1'!$D$15:$D$16</c:f>
              <c:numCache>
                <c:formatCode>General</c:formatCode>
                <c:ptCount val="2"/>
                <c:pt idx="0">
                  <c:v>93.4</c:v>
                </c:pt>
                <c:pt idx="1">
                  <c:v>6.6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solidFill>
            <a:srgbClr val="FFFFFF"/>
          </a:solidFill>
        </a:ln>
        <a:effectLst/>
      </c:spPr>
      <c:txPr>
        <a:bodyPr rot="0" vert="horz"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Percent of Offenders by Sex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solidFill>
                <a:srgbClr val="61AA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721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'[Chart in Microsoft Office PowerPoint]Area 4'!$D$16:$D$17</c:f>
              <c:numCache>
                <c:formatCode>General</c:formatCode>
                <c:ptCount val="2"/>
                <c:pt idx="0">
                  <c:v>16.2</c:v>
                </c:pt>
                <c:pt idx="1">
                  <c:v>83.8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Office PowerPoint]Area 1'!$B$23:$B$24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'[Chart in Microsoft Office PowerPoint]Area 1'!$D$23:$D$24</c:f>
              <c:numCache>
                <c:formatCode>General</c:formatCode>
                <c:ptCount val="2"/>
                <c:pt idx="0">
                  <c:v>11.3</c:v>
                </c:pt>
                <c:pt idx="1">
                  <c:v>88.7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7669490000815"/>
          <c:y val="0.506594940892287"/>
          <c:w val="0.104773821324838"/>
          <c:h val="0.119479300296598"/>
        </c:manualLayout>
      </c:layout>
      <c:overlay val="0"/>
      <c:spPr>
        <a:noFill/>
        <a:ln>
          <a:solidFill>
            <a:srgbClr val="FFFFFF"/>
          </a:solidFill>
        </a:ln>
        <a:effectLst/>
      </c:spPr>
      <c:txPr>
        <a:bodyPr rot="0" vert="horz"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Area 4: Percent </a:t>
            </a:r>
            <a:r>
              <a:rPr lang="en-US" sz="1800" b="1" dirty="0"/>
              <a:t>of Arrests by Time of Day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'Area 4'!$B$32:$B$220</c:f>
              <c:numCache>
                <c:formatCode>General</c:formatCode>
                <c:ptCount val="189"/>
                <c:pt idx="0">
                  <c:v>8.0</c:v>
                </c:pt>
                <c:pt idx="1">
                  <c:v>10.0</c:v>
                </c:pt>
                <c:pt idx="2">
                  <c:v>11.0</c:v>
                </c:pt>
                <c:pt idx="3">
                  <c:v>15.0</c:v>
                </c:pt>
                <c:pt idx="4">
                  <c:v>30.0</c:v>
                </c:pt>
                <c:pt idx="5">
                  <c:v>36.0</c:v>
                </c:pt>
                <c:pt idx="6">
                  <c:v>37.0</c:v>
                </c:pt>
                <c:pt idx="7">
                  <c:v>100.0</c:v>
                </c:pt>
                <c:pt idx="8">
                  <c:v>107.0</c:v>
                </c:pt>
                <c:pt idx="9">
                  <c:v>122.0</c:v>
                </c:pt>
                <c:pt idx="10">
                  <c:v>124.0</c:v>
                </c:pt>
                <c:pt idx="11">
                  <c:v>140.0</c:v>
                </c:pt>
                <c:pt idx="12">
                  <c:v>144.0</c:v>
                </c:pt>
                <c:pt idx="13">
                  <c:v>146.0</c:v>
                </c:pt>
                <c:pt idx="14">
                  <c:v>155.0</c:v>
                </c:pt>
                <c:pt idx="15">
                  <c:v>212.0</c:v>
                </c:pt>
                <c:pt idx="16">
                  <c:v>213.0</c:v>
                </c:pt>
                <c:pt idx="17">
                  <c:v>218.0</c:v>
                </c:pt>
                <c:pt idx="18">
                  <c:v>228.0</c:v>
                </c:pt>
                <c:pt idx="19">
                  <c:v>229.0</c:v>
                </c:pt>
                <c:pt idx="20">
                  <c:v>233.0</c:v>
                </c:pt>
                <c:pt idx="21">
                  <c:v>236.0</c:v>
                </c:pt>
                <c:pt idx="22">
                  <c:v>237.0</c:v>
                </c:pt>
                <c:pt idx="23">
                  <c:v>248.0</c:v>
                </c:pt>
                <c:pt idx="24">
                  <c:v>252.0</c:v>
                </c:pt>
                <c:pt idx="25">
                  <c:v>303.0</c:v>
                </c:pt>
                <c:pt idx="26">
                  <c:v>314.0</c:v>
                </c:pt>
                <c:pt idx="27">
                  <c:v>326.0</c:v>
                </c:pt>
                <c:pt idx="28">
                  <c:v>330.0</c:v>
                </c:pt>
                <c:pt idx="29">
                  <c:v>355.0</c:v>
                </c:pt>
                <c:pt idx="30">
                  <c:v>405.0</c:v>
                </c:pt>
                <c:pt idx="31">
                  <c:v>441.0</c:v>
                </c:pt>
                <c:pt idx="32">
                  <c:v>448.0</c:v>
                </c:pt>
                <c:pt idx="33">
                  <c:v>456.0</c:v>
                </c:pt>
                <c:pt idx="34">
                  <c:v>503.0</c:v>
                </c:pt>
                <c:pt idx="35">
                  <c:v>603.0</c:v>
                </c:pt>
                <c:pt idx="36">
                  <c:v>634.0</c:v>
                </c:pt>
                <c:pt idx="37">
                  <c:v>726.0</c:v>
                </c:pt>
                <c:pt idx="38">
                  <c:v>728.0</c:v>
                </c:pt>
                <c:pt idx="39">
                  <c:v>732.0</c:v>
                </c:pt>
                <c:pt idx="40">
                  <c:v>800.0</c:v>
                </c:pt>
                <c:pt idx="41">
                  <c:v>802.0</c:v>
                </c:pt>
                <c:pt idx="42">
                  <c:v>856.0</c:v>
                </c:pt>
                <c:pt idx="43">
                  <c:v>900.0</c:v>
                </c:pt>
                <c:pt idx="44">
                  <c:v>915.0</c:v>
                </c:pt>
                <c:pt idx="45">
                  <c:v>930.0</c:v>
                </c:pt>
                <c:pt idx="46">
                  <c:v>931.0</c:v>
                </c:pt>
                <c:pt idx="47">
                  <c:v>949.0</c:v>
                </c:pt>
                <c:pt idx="48">
                  <c:v>956.0</c:v>
                </c:pt>
                <c:pt idx="49">
                  <c:v>1000.0</c:v>
                </c:pt>
                <c:pt idx="50">
                  <c:v>1006.0</c:v>
                </c:pt>
                <c:pt idx="51">
                  <c:v>1013.0</c:v>
                </c:pt>
                <c:pt idx="52">
                  <c:v>1028.0</c:v>
                </c:pt>
                <c:pt idx="53">
                  <c:v>1035.0</c:v>
                </c:pt>
                <c:pt idx="54">
                  <c:v>1042.0</c:v>
                </c:pt>
                <c:pt idx="55">
                  <c:v>1046.0</c:v>
                </c:pt>
                <c:pt idx="56">
                  <c:v>1100.0</c:v>
                </c:pt>
                <c:pt idx="57">
                  <c:v>1102.0</c:v>
                </c:pt>
                <c:pt idx="58">
                  <c:v>1107.0</c:v>
                </c:pt>
                <c:pt idx="59">
                  <c:v>1108.0</c:v>
                </c:pt>
                <c:pt idx="60">
                  <c:v>1113.0</c:v>
                </c:pt>
                <c:pt idx="61">
                  <c:v>1123.0</c:v>
                </c:pt>
                <c:pt idx="62">
                  <c:v>1129.0</c:v>
                </c:pt>
                <c:pt idx="63">
                  <c:v>1135.0</c:v>
                </c:pt>
                <c:pt idx="64">
                  <c:v>1138.0</c:v>
                </c:pt>
                <c:pt idx="65">
                  <c:v>1150.0</c:v>
                </c:pt>
                <c:pt idx="66">
                  <c:v>1152.0</c:v>
                </c:pt>
                <c:pt idx="67">
                  <c:v>1156.0</c:v>
                </c:pt>
                <c:pt idx="68">
                  <c:v>1213.0</c:v>
                </c:pt>
                <c:pt idx="69">
                  <c:v>1219.0</c:v>
                </c:pt>
                <c:pt idx="70">
                  <c:v>1230.0</c:v>
                </c:pt>
                <c:pt idx="71">
                  <c:v>1231.0</c:v>
                </c:pt>
                <c:pt idx="72">
                  <c:v>1243.0</c:v>
                </c:pt>
                <c:pt idx="73">
                  <c:v>1247.0</c:v>
                </c:pt>
                <c:pt idx="74">
                  <c:v>1253.0</c:v>
                </c:pt>
                <c:pt idx="75">
                  <c:v>1300.0</c:v>
                </c:pt>
                <c:pt idx="76">
                  <c:v>1302.0</c:v>
                </c:pt>
                <c:pt idx="77">
                  <c:v>1307.0</c:v>
                </c:pt>
                <c:pt idx="78">
                  <c:v>1323.0</c:v>
                </c:pt>
                <c:pt idx="79">
                  <c:v>1324.0</c:v>
                </c:pt>
                <c:pt idx="80">
                  <c:v>1332.0</c:v>
                </c:pt>
                <c:pt idx="81">
                  <c:v>1335.0</c:v>
                </c:pt>
                <c:pt idx="82">
                  <c:v>1339.0</c:v>
                </c:pt>
                <c:pt idx="83">
                  <c:v>1349.0</c:v>
                </c:pt>
                <c:pt idx="84">
                  <c:v>1355.0</c:v>
                </c:pt>
                <c:pt idx="85">
                  <c:v>1357.0</c:v>
                </c:pt>
                <c:pt idx="86">
                  <c:v>1400.0</c:v>
                </c:pt>
                <c:pt idx="87">
                  <c:v>1407.0</c:v>
                </c:pt>
                <c:pt idx="88">
                  <c:v>1413.0</c:v>
                </c:pt>
                <c:pt idx="89">
                  <c:v>1423.0</c:v>
                </c:pt>
                <c:pt idx="90">
                  <c:v>1425.0</c:v>
                </c:pt>
                <c:pt idx="91">
                  <c:v>1436.0</c:v>
                </c:pt>
                <c:pt idx="92">
                  <c:v>1439.0</c:v>
                </c:pt>
                <c:pt idx="93">
                  <c:v>1445.0</c:v>
                </c:pt>
                <c:pt idx="94">
                  <c:v>1447.0</c:v>
                </c:pt>
                <c:pt idx="95">
                  <c:v>1451.0</c:v>
                </c:pt>
                <c:pt idx="96">
                  <c:v>1456.0</c:v>
                </c:pt>
                <c:pt idx="97">
                  <c:v>1500.0</c:v>
                </c:pt>
                <c:pt idx="98">
                  <c:v>1506.0</c:v>
                </c:pt>
                <c:pt idx="99">
                  <c:v>1509.0</c:v>
                </c:pt>
                <c:pt idx="100">
                  <c:v>1517.0</c:v>
                </c:pt>
                <c:pt idx="101">
                  <c:v>1520.0</c:v>
                </c:pt>
                <c:pt idx="102">
                  <c:v>1525.0</c:v>
                </c:pt>
                <c:pt idx="103">
                  <c:v>1526.0</c:v>
                </c:pt>
                <c:pt idx="104">
                  <c:v>1530.0</c:v>
                </c:pt>
                <c:pt idx="105">
                  <c:v>1533.0</c:v>
                </c:pt>
                <c:pt idx="106">
                  <c:v>1536.0</c:v>
                </c:pt>
                <c:pt idx="107">
                  <c:v>1543.0</c:v>
                </c:pt>
                <c:pt idx="108">
                  <c:v>1547.0</c:v>
                </c:pt>
                <c:pt idx="109">
                  <c:v>1549.0</c:v>
                </c:pt>
                <c:pt idx="110">
                  <c:v>1550.0</c:v>
                </c:pt>
                <c:pt idx="111">
                  <c:v>1601.0</c:v>
                </c:pt>
                <c:pt idx="112">
                  <c:v>1603.0</c:v>
                </c:pt>
                <c:pt idx="113">
                  <c:v>1609.0</c:v>
                </c:pt>
                <c:pt idx="114">
                  <c:v>1612.0</c:v>
                </c:pt>
                <c:pt idx="115">
                  <c:v>1630.0</c:v>
                </c:pt>
                <c:pt idx="116">
                  <c:v>1636.0</c:v>
                </c:pt>
                <c:pt idx="117">
                  <c:v>1641.0</c:v>
                </c:pt>
                <c:pt idx="118">
                  <c:v>1643.0</c:v>
                </c:pt>
                <c:pt idx="119">
                  <c:v>1700.0</c:v>
                </c:pt>
                <c:pt idx="120">
                  <c:v>1709.0</c:v>
                </c:pt>
                <c:pt idx="121">
                  <c:v>1715.0</c:v>
                </c:pt>
                <c:pt idx="122">
                  <c:v>1721.0</c:v>
                </c:pt>
                <c:pt idx="123">
                  <c:v>1723.0</c:v>
                </c:pt>
                <c:pt idx="124">
                  <c:v>1749.0</c:v>
                </c:pt>
                <c:pt idx="125">
                  <c:v>1800.0</c:v>
                </c:pt>
                <c:pt idx="126">
                  <c:v>1816.0</c:v>
                </c:pt>
                <c:pt idx="127">
                  <c:v>1823.0</c:v>
                </c:pt>
                <c:pt idx="128">
                  <c:v>1837.0</c:v>
                </c:pt>
                <c:pt idx="129">
                  <c:v>1851.0</c:v>
                </c:pt>
                <c:pt idx="130">
                  <c:v>1858.0</c:v>
                </c:pt>
                <c:pt idx="131">
                  <c:v>1859.0</c:v>
                </c:pt>
                <c:pt idx="132">
                  <c:v>1902.0</c:v>
                </c:pt>
                <c:pt idx="133">
                  <c:v>1911.0</c:v>
                </c:pt>
                <c:pt idx="134">
                  <c:v>1928.0</c:v>
                </c:pt>
                <c:pt idx="135">
                  <c:v>1931.0</c:v>
                </c:pt>
                <c:pt idx="136">
                  <c:v>1948.0</c:v>
                </c:pt>
                <c:pt idx="137">
                  <c:v>1952.0</c:v>
                </c:pt>
                <c:pt idx="138">
                  <c:v>1955.0</c:v>
                </c:pt>
                <c:pt idx="139">
                  <c:v>1957.0</c:v>
                </c:pt>
                <c:pt idx="140">
                  <c:v>2000.0</c:v>
                </c:pt>
                <c:pt idx="141">
                  <c:v>2002.0</c:v>
                </c:pt>
                <c:pt idx="142">
                  <c:v>2005.0</c:v>
                </c:pt>
                <c:pt idx="143">
                  <c:v>2017.0</c:v>
                </c:pt>
                <c:pt idx="144">
                  <c:v>2020.0</c:v>
                </c:pt>
                <c:pt idx="145">
                  <c:v>2024.0</c:v>
                </c:pt>
                <c:pt idx="146">
                  <c:v>2025.0</c:v>
                </c:pt>
                <c:pt idx="147">
                  <c:v>2034.0</c:v>
                </c:pt>
                <c:pt idx="148">
                  <c:v>2037.0</c:v>
                </c:pt>
                <c:pt idx="149">
                  <c:v>2043.0</c:v>
                </c:pt>
                <c:pt idx="150">
                  <c:v>2045.0</c:v>
                </c:pt>
                <c:pt idx="151">
                  <c:v>2048.0</c:v>
                </c:pt>
                <c:pt idx="152">
                  <c:v>2059.0</c:v>
                </c:pt>
                <c:pt idx="153">
                  <c:v>2127.0</c:v>
                </c:pt>
                <c:pt idx="154">
                  <c:v>2137.0</c:v>
                </c:pt>
                <c:pt idx="155">
                  <c:v>2140.0</c:v>
                </c:pt>
                <c:pt idx="156">
                  <c:v>2147.0</c:v>
                </c:pt>
                <c:pt idx="157">
                  <c:v>2148.0</c:v>
                </c:pt>
                <c:pt idx="158">
                  <c:v>2156.0</c:v>
                </c:pt>
                <c:pt idx="159">
                  <c:v>2157.0</c:v>
                </c:pt>
                <c:pt idx="160">
                  <c:v>2159.0</c:v>
                </c:pt>
                <c:pt idx="161">
                  <c:v>2207.0</c:v>
                </c:pt>
                <c:pt idx="162">
                  <c:v>2213.0</c:v>
                </c:pt>
                <c:pt idx="163">
                  <c:v>2214.0</c:v>
                </c:pt>
                <c:pt idx="164">
                  <c:v>2216.0</c:v>
                </c:pt>
                <c:pt idx="165">
                  <c:v>2217.0</c:v>
                </c:pt>
                <c:pt idx="166">
                  <c:v>2222.0</c:v>
                </c:pt>
                <c:pt idx="167">
                  <c:v>2223.0</c:v>
                </c:pt>
                <c:pt idx="168">
                  <c:v>2225.0</c:v>
                </c:pt>
                <c:pt idx="169">
                  <c:v>2227.0</c:v>
                </c:pt>
                <c:pt idx="170">
                  <c:v>2229.0</c:v>
                </c:pt>
                <c:pt idx="171">
                  <c:v>2233.0</c:v>
                </c:pt>
                <c:pt idx="172">
                  <c:v>2235.0</c:v>
                </c:pt>
                <c:pt idx="173">
                  <c:v>2238.0</c:v>
                </c:pt>
                <c:pt idx="174">
                  <c:v>2241.0</c:v>
                </c:pt>
                <c:pt idx="175">
                  <c:v>2243.0</c:v>
                </c:pt>
                <c:pt idx="176">
                  <c:v>2250.0</c:v>
                </c:pt>
                <c:pt idx="177">
                  <c:v>2255.0</c:v>
                </c:pt>
                <c:pt idx="178">
                  <c:v>2258.0</c:v>
                </c:pt>
                <c:pt idx="179">
                  <c:v>2305.0</c:v>
                </c:pt>
                <c:pt idx="180">
                  <c:v>2308.0</c:v>
                </c:pt>
                <c:pt idx="181">
                  <c:v>2310.0</c:v>
                </c:pt>
                <c:pt idx="182">
                  <c:v>2316.0</c:v>
                </c:pt>
                <c:pt idx="183">
                  <c:v>2321.0</c:v>
                </c:pt>
                <c:pt idx="184">
                  <c:v>2342.0</c:v>
                </c:pt>
                <c:pt idx="185">
                  <c:v>2343.0</c:v>
                </c:pt>
                <c:pt idx="186">
                  <c:v>2345.0</c:v>
                </c:pt>
                <c:pt idx="187">
                  <c:v>2357.0</c:v>
                </c:pt>
                <c:pt idx="188">
                  <c:v>2358.0</c:v>
                </c:pt>
              </c:numCache>
            </c:numRef>
          </c:cat>
          <c:val>
            <c:numRef>
              <c:f>'Area 4'!$D$32:$D$220</c:f>
              <c:numCache>
                <c:formatCode>General</c:formatCode>
                <c:ptCount val="189"/>
                <c:pt idx="0">
                  <c:v>0.7</c:v>
                </c:pt>
                <c:pt idx="1">
                  <c:v>1.3</c:v>
                </c:pt>
                <c:pt idx="2">
                  <c:v>0.9</c:v>
                </c:pt>
                <c:pt idx="3">
                  <c:v>0.7</c:v>
                </c:pt>
                <c:pt idx="4">
                  <c:v>0.2</c:v>
                </c:pt>
                <c:pt idx="5">
                  <c:v>1.3</c:v>
                </c:pt>
                <c:pt idx="6">
                  <c:v>1.3</c:v>
                </c:pt>
                <c:pt idx="7">
                  <c:v>0.4</c:v>
                </c:pt>
                <c:pt idx="8">
                  <c:v>0.4</c:v>
                </c:pt>
                <c:pt idx="9">
                  <c:v>0.2</c:v>
                </c:pt>
                <c:pt idx="10">
                  <c:v>0.7</c:v>
                </c:pt>
                <c:pt idx="11">
                  <c:v>0.9</c:v>
                </c:pt>
                <c:pt idx="12">
                  <c:v>0.4</c:v>
                </c:pt>
                <c:pt idx="13">
                  <c:v>0.4</c:v>
                </c:pt>
                <c:pt idx="14">
                  <c:v>0.9</c:v>
                </c:pt>
                <c:pt idx="15">
                  <c:v>0.7</c:v>
                </c:pt>
                <c:pt idx="16">
                  <c:v>1.3</c:v>
                </c:pt>
                <c:pt idx="17">
                  <c:v>0.4</c:v>
                </c:pt>
                <c:pt idx="18">
                  <c:v>1.1</c:v>
                </c:pt>
                <c:pt idx="19">
                  <c:v>0.4</c:v>
                </c:pt>
                <c:pt idx="20">
                  <c:v>0.2</c:v>
                </c:pt>
                <c:pt idx="21">
                  <c:v>0.7</c:v>
                </c:pt>
                <c:pt idx="22">
                  <c:v>0.2</c:v>
                </c:pt>
                <c:pt idx="23">
                  <c:v>0.4</c:v>
                </c:pt>
                <c:pt idx="24">
                  <c:v>0.9</c:v>
                </c:pt>
                <c:pt idx="25">
                  <c:v>0.7</c:v>
                </c:pt>
                <c:pt idx="26">
                  <c:v>0.7</c:v>
                </c:pt>
                <c:pt idx="27">
                  <c:v>1.5</c:v>
                </c:pt>
                <c:pt idx="28">
                  <c:v>0.7</c:v>
                </c:pt>
                <c:pt idx="29">
                  <c:v>0.7</c:v>
                </c:pt>
                <c:pt idx="30">
                  <c:v>0.9</c:v>
                </c:pt>
                <c:pt idx="31">
                  <c:v>0.7</c:v>
                </c:pt>
                <c:pt idx="32">
                  <c:v>0.7</c:v>
                </c:pt>
                <c:pt idx="33">
                  <c:v>0.7</c:v>
                </c:pt>
                <c:pt idx="34">
                  <c:v>1.1</c:v>
                </c:pt>
                <c:pt idx="35">
                  <c:v>0.4</c:v>
                </c:pt>
                <c:pt idx="36">
                  <c:v>0.9</c:v>
                </c:pt>
                <c:pt idx="37">
                  <c:v>0.2</c:v>
                </c:pt>
                <c:pt idx="38">
                  <c:v>0.7</c:v>
                </c:pt>
                <c:pt idx="39">
                  <c:v>0.2</c:v>
                </c:pt>
                <c:pt idx="40">
                  <c:v>0.7</c:v>
                </c:pt>
                <c:pt idx="41">
                  <c:v>0.7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0.4</c:v>
                </c:pt>
                <c:pt idx="46">
                  <c:v>0.2</c:v>
                </c:pt>
                <c:pt idx="47">
                  <c:v>0.2</c:v>
                </c:pt>
                <c:pt idx="48">
                  <c:v>0.4</c:v>
                </c:pt>
                <c:pt idx="49">
                  <c:v>1.1</c:v>
                </c:pt>
                <c:pt idx="50">
                  <c:v>0.2</c:v>
                </c:pt>
                <c:pt idx="51">
                  <c:v>0.2</c:v>
                </c:pt>
                <c:pt idx="52">
                  <c:v>0.2</c:v>
                </c:pt>
                <c:pt idx="53">
                  <c:v>0.2</c:v>
                </c:pt>
                <c:pt idx="54">
                  <c:v>0.9</c:v>
                </c:pt>
                <c:pt idx="55">
                  <c:v>0.2</c:v>
                </c:pt>
                <c:pt idx="56">
                  <c:v>0.7</c:v>
                </c:pt>
                <c:pt idx="57">
                  <c:v>0.2</c:v>
                </c:pt>
                <c:pt idx="58">
                  <c:v>1.1</c:v>
                </c:pt>
                <c:pt idx="59">
                  <c:v>0.2</c:v>
                </c:pt>
                <c:pt idx="60">
                  <c:v>0.4</c:v>
                </c:pt>
                <c:pt idx="61">
                  <c:v>0.7</c:v>
                </c:pt>
                <c:pt idx="62">
                  <c:v>0.2</c:v>
                </c:pt>
                <c:pt idx="63">
                  <c:v>0.2</c:v>
                </c:pt>
                <c:pt idx="64">
                  <c:v>0.2</c:v>
                </c:pt>
                <c:pt idx="65">
                  <c:v>0.2</c:v>
                </c:pt>
                <c:pt idx="66">
                  <c:v>0.2</c:v>
                </c:pt>
                <c:pt idx="67">
                  <c:v>0.2</c:v>
                </c:pt>
                <c:pt idx="68">
                  <c:v>0.4</c:v>
                </c:pt>
                <c:pt idx="69">
                  <c:v>0.2</c:v>
                </c:pt>
                <c:pt idx="70">
                  <c:v>0.4</c:v>
                </c:pt>
                <c:pt idx="71">
                  <c:v>0.2</c:v>
                </c:pt>
                <c:pt idx="72">
                  <c:v>0.4</c:v>
                </c:pt>
                <c:pt idx="73">
                  <c:v>0.2</c:v>
                </c:pt>
                <c:pt idx="74">
                  <c:v>0.2</c:v>
                </c:pt>
                <c:pt idx="75">
                  <c:v>0.4</c:v>
                </c:pt>
                <c:pt idx="76">
                  <c:v>0.2</c:v>
                </c:pt>
                <c:pt idx="77">
                  <c:v>0.2</c:v>
                </c:pt>
                <c:pt idx="78">
                  <c:v>0.7</c:v>
                </c:pt>
                <c:pt idx="79">
                  <c:v>0.2</c:v>
                </c:pt>
                <c:pt idx="80">
                  <c:v>0.2</c:v>
                </c:pt>
                <c:pt idx="81">
                  <c:v>0.7</c:v>
                </c:pt>
                <c:pt idx="82">
                  <c:v>0.2</c:v>
                </c:pt>
                <c:pt idx="83">
                  <c:v>0.2</c:v>
                </c:pt>
                <c:pt idx="84">
                  <c:v>0.2</c:v>
                </c:pt>
                <c:pt idx="85">
                  <c:v>0.2</c:v>
                </c:pt>
                <c:pt idx="86">
                  <c:v>0.7</c:v>
                </c:pt>
                <c:pt idx="87">
                  <c:v>0.4</c:v>
                </c:pt>
                <c:pt idx="88">
                  <c:v>0.2</c:v>
                </c:pt>
                <c:pt idx="89">
                  <c:v>0.2</c:v>
                </c:pt>
                <c:pt idx="90">
                  <c:v>0.2</c:v>
                </c:pt>
                <c:pt idx="91">
                  <c:v>0.2</c:v>
                </c:pt>
                <c:pt idx="92">
                  <c:v>0.2</c:v>
                </c:pt>
                <c:pt idx="93">
                  <c:v>1.3</c:v>
                </c:pt>
                <c:pt idx="94">
                  <c:v>0.7</c:v>
                </c:pt>
                <c:pt idx="95">
                  <c:v>0.4</c:v>
                </c:pt>
                <c:pt idx="96">
                  <c:v>0.2</c:v>
                </c:pt>
                <c:pt idx="97">
                  <c:v>0.7</c:v>
                </c:pt>
                <c:pt idx="98">
                  <c:v>0.2</c:v>
                </c:pt>
                <c:pt idx="99">
                  <c:v>0.2</c:v>
                </c:pt>
                <c:pt idx="100">
                  <c:v>0.2</c:v>
                </c:pt>
                <c:pt idx="101">
                  <c:v>0.4</c:v>
                </c:pt>
                <c:pt idx="102">
                  <c:v>0.4</c:v>
                </c:pt>
                <c:pt idx="103">
                  <c:v>0.7</c:v>
                </c:pt>
                <c:pt idx="104">
                  <c:v>0.2</c:v>
                </c:pt>
                <c:pt idx="105">
                  <c:v>0.2</c:v>
                </c:pt>
                <c:pt idx="106">
                  <c:v>1.3</c:v>
                </c:pt>
                <c:pt idx="107">
                  <c:v>0.2</c:v>
                </c:pt>
                <c:pt idx="108">
                  <c:v>0.2</c:v>
                </c:pt>
                <c:pt idx="109">
                  <c:v>0.7</c:v>
                </c:pt>
                <c:pt idx="110">
                  <c:v>0.2</c:v>
                </c:pt>
                <c:pt idx="111">
                  <c:v>0.2</c:v>
                </c:pt>
                <c:pt idx="112">
                  <c:v>0.9</c:v>
                </c:pt>
                <c:pt idx="113">
                  <c:v>0.2</c:v>
                </c:pt>
                <c:pt idx="114">
                  <c:v>0.7</c:v>
                </c:pt>
                <c:pt idx="115">
                  <c:v>0.7</c:v>
                </c:pt>
                <c:pt idx="116">
                  <c:v>0.4</c:v>
                </c:pt>
                <c:pt idx="117">
                  <c:v>0.7</c:v>
                </c:pt>
                <c:pt idx="118">
                  <c:v>0.2</c:v>
                </c:pt>
                <c:pt idx="119">
                  <c:v>0.9</c:v>
                </c:pt>
                <c:pt idx="120">
                  <c:v>1.8</c:v>
                </c:pt>
                <c:pt idx="121">
                  <c:v>0.2</c:v>
                </c:pt>
                <c:pt idx="122">
                  <c:v>0.2</c:v>
                </c:pt>
                <c:pt idx="123">
                  <c:v>0.4</c:v>
                </c:pt>
                <c:pt idx="124">
                  <c:v>0.4</c:v>
                </c:pt>
                <c:pt idx="125">
                  <c:v>0.7</c:v>
                </c:pt>
                <c:pt idx="126">
                  <c:v>0.4</c:v>
                </c:pt>
                <c:pt idx="127">
                  <c:v>0.4</c:v>
                </c:pt>
                <c:pt idx="128">
                  <c:v>0.2</c:v>
                </c:pt>
                <c:pt idx="129">
                  <c:v>0.4</c:v>
                </c:pt>
                <c:pt idx="130">
                  <c:v>0.2</c:v>
                </c:pt>
                <c:pt idx="131">
                  <c:v>0.4</c:v>
                </c:pt>
                <c:pt idx="132">
                  <c:v>0.7</c:v>
                </c:pt>
                <c:pt idx="133">
                  <c:v>0.2</c:v>
                </c:pt>
                <c:pt idx="134">
                  <c:v>0.2</c:v>
                </c:pt>
                <c:pt idx="135">
                  <c:v>0.2</c:v>
                </c:pt>
                <c:pt idx="136">
                  <c:v>1.3</c:v>
                </c:pt>
                <c:pt idx="137">
                  <c:v>0.4</c:v>
                </c:pt>
                <c:pt idx="138">
                  <c:v>0.4</c:v>
                </c:pt>
                <c:pt idx="139">
                  <c:v>0.2</c:v>
                </c:pt>
                <c:pt idx="140">
                  <c:v>1.8</c:v>
                </c:pt>
                <c:pt idx="141">
                  <c:v>0.7</c:v>
                </c:pt>
                <c:pt idx="142">
                  <c:v>0.4</c:v>
                </c:pt>
                <c:pt idx="143">
                  <c:v>0.7</c:v>
                </c:pt>
                <c:pt idx="144">
                  <c:v>0.2</c:v>
                </c:pt>
                <c:pt idx="145">
                  <c:v>0.2</c:v>
                </c:pt>
                <c:pt idx="146">
                  <c:v>0.2</c:v>
                </c:pt>
                <c:pt idx="147">
                  <c:v>0.4</c:v>
                </c:pt>
                <c:pt idx="148">
                  <c:v>0.2</c:v>
                </c:pt>
                <c:pt idx="149">
                  <c:v>1.1</c:v>
                </c:pt>
                <c:pt idx="150">
                  <c:v>0.7</c:v>
                </c:pt>
                <c:pt idx="151">
                  <c:v>0.7</c:v>
                </c:pt>
                <c:pt idx="152">
                  <c:v>0.4</c:v>
                </c:pt>
                <c:pt idx="153">
                  <c:v>0.7</c:v>
                </c:pt>
                <c:pt idx="154">
                  <c:v>0.2</c:v>
                </c:pt>
                <c:pt idx="155">
                  <c:v>0.2</c:v>
                </c:pt>
                <c:pt idx="156">
                  <c:v>0.9</c:v>
                </c:pt>
                <c:pt idx="157">
                  <c:v>0.9</c:v>
                </c:pt>
                <c:pt idx="158">
                  <c:v>0.9</c:v>
                </c:pt>
                <c:pt idx="159">
                  <c:v>0.7</c:v>
                </c:pt>
                <c:pt idx="160">
                  <c:v>1.1</c:v>
                </c:pt>
                <c:pt idx="161">
                  <c:v>1.1</c:v>
                </c:pt>
                <c:pt idx="162">
                  <c:v>0.2</c:v>
                </c:pt>
                <c:pt idx="163">
                  <c:v>1.1</c:v>
                </c:pt>
                <c:pt idx="164">
                  <c:v>0.7</c:v>
                </c:pt>
                <c:pt idx="165">
                  <c:v>2.4</c:v>
                </c:pt>
                <c:pt idx="166">
                  <c:v>0.7</c:v>
                </c:pt>
                <c:pt idx="167">
                  <c:v>0.4</c:v>
                </c:pt>
                <c:pt idx="168">
                  <c:v>2.2</c:v>
                </c:pt>
                <c:pt idx="169">
                  <c:v>0.2</c:v>
                </c:pt>
                <c:pt idx="170">
                  <c:v>0.2</c:v>
                </c:pt>
                <c:pt idx="171">
                  <c:v>0.2</c:v>
                </c:pt>
                <c:pt idx="172">
                  <c:v>0.7</c:v>
                </c:pt>
                <c:pt idx="173">
                  <c:v>0.2</c:v>
                </c:pt>
                <c:pt idx="174">
                  <c:v>1.1</c:v>
                </c:pt>
                <c:pt idx="175">
                  <c:v>0.2</c:v>
                </c:pt>
                <c:pt idx="176">
                  <c:v>0.2</c:v>
                </c:pt>
                <c:pt idx="177">
                  <c:v>0.2</c:v>
                </c:pt>
                <c:pt idx="178">
                  <c:v>0.7</c:v>
                </c:pt>
                <c:pt idx="179">
                  <c:v>0.2</c:v>
                </c:pt>
                <c:pt idx="180">
                  <c:v>0.2</c:v>
                </c:pt>
                <c:pt idx="181">
                  <c:v>0.2</c:v>
                </c:pt>
                <c:pt idx="182">
                  <c:v>0.2</c:v>
                </c:pt>
                <c:pt idx="183">
                  <c:v>0.2</c:v>
                </c:pt>
                <c:pt idx="184">
                  <c:v>0.2</c:v>
                </c:pt>
                <c:pt idx="185">
                  <c:v>0.7</c:v>
                </c:pt>
                <c:pt idx="186">
                  <c:v>0.7</c:v>
                </c:pt>
                <c:pt idx="187">
                  <c:v>0.7</c:v>
                </c:pt>
                <c:pt idx="188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399288"/>
        <c:axId val="2143244904"/>
      </c:lineChart>
      <c:catAx>
        <c:axId val="214239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244904"/>
        <c:crosses val="autoZero"/>
        <c:auto val="1"/>
        <c:lblAlgn val="ctr"/>
        <c:lblOffset val="100"/>
        <c:noMultiLvlLbl val="0"/>
      </c:catAx>
      <c:valAx>
        <c:axId val="2143244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399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Area 4:</a:t>
            </a:r>
            <a:r>
              <a:rPr lang="en-US" sz="1800" b="1" baseline="0" dirty="0" smtClean="0"/>
              <a:t> </a:t>
            </a:r>
            <a:r>
              <a:rPr lang="en-US" sz="1800" b="1" dirty="0" smtClean="0"/>
              <a:t>Percent </a:t>
            </a:r>
            <a:r>
              <a:rPr lang="en-US" sz="1800" b="1" dirty="0"/>
              <a:t>of Juvenile Crime by Month and Year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'Area 4'!$L$231:$L$374</c:f>
              <c:strCache>
                <c:ptCount val="144"/>
                <c:pt idx="0">
                  <c:v>1/2009</c:v>
                </c:pt>
                <c:pt idx="1">
                  <c:v>1/2009</c:v>
                </c:pt>
                <c:pt idx="2">
                  <c:v>1/2009</c:v>
                </c:pt>
                <c:pt idx="3">
                  <c:v>2/2009</c:v>
                </c:pt>
                <c:pt idx="4">
                  <c:v>2/2009</c:v>
                </c:pt>
                <c:pt idx="5">
                  <c:v>2/2009</c:v>
                </c:pt>
                <c:pt idx="6">
                  <c:v>2/2009</c:v>
                </c:pt>
                <c:pt idx="7">
                  <c:v>2/2009</c:v>
                </c:pt>
                <c:pt idx="8">
                  <c:v>2/2009</c:v>
                </c:pt>
                <c:pt idx="9">
                  <c:v>3/2009</c:v>
                </c:pt>
                <c:pt idx="10">
                  <c:v>3/2009</c:v>
                </c:pt>
                <c:pt idx="11">
                  <c:v>3/2009</c:v>
                </c:pt>
                <c:pt idx="12">
                  <c:v>3/2009</c:v>
                </c:pt>
                <c:pt idx="13">
                  <c:v>3/2009</c:v>
                </c:pt>
                <c:pt idx="14">
                  <c:v>3/2009</c:v>
                </c:pt>
                <c:pt idx="15">
                  <c:v>3/2009</c:v>
                </c:pt>
                <c:pt idx="16">
                  <c:v>3/2009</c:v>
                </c:pt>
                <c:pt idx="17">
                  <c:v>4/2009</c:v>
                </c:pt>
                <c:pt idx="18">
                  <c:v>4/2009</c:v>
                </c:pt>
                <c:pt idx="19">
                  <c:v>4/2009</c:v>
                </c:pt>
                <c:pt idx="20">
                  <c:v>4/2009</c:v>
                </c:pt>
                <c:pt idx="21">
                  <c:v>5/2009</c:v>
                </c:pt>
                <c:pt idx="22">
                  <c:v>5/2009</c:v>
                </c:pt>
                <c:pt idx="23">
                  <c:v>5/2009</c:v>
                </c:pt>
                <c:pt idx="24">
                  <c:v>5/2009</c:v>
                </c:pt>
                <c:pt idx="25">
                  <c:v>5/2009</c:v>
                </c:pt>
                <c:pt idx="26">
                  <c:v>6/2009</c:v>
                </c:pt>
                <c:pt idx="27">
                  <c:v>6/2009</c:v>
                </c:pt>
                <c:pt idx="28">
                  <c:v>6/2009</c:v>
                </c:pt>
                <c:pt idx="29">
                  <c:v>6/2009</c:v>
                </c:pt>
                <c:pt idx="30">
                  <c:v>6/2009</c:v>
                </c:pt>
                <c:pt idx="31">
                  <c:v>7/2009</c:v>
                </c:pt>
                <c:pt idx="32">
                  <c:v>7/2009</c:v>
                </c:pt>
                <c:pt idx="33">
                  <c:v>8/2009</c:v>
                </c:pt>
                <c:pt idx="34">
                  <c:v>8/2009</c:v>
                </c:pt>
                <c:pt idx="35">
                  <c:v>8/2009</c:v>
                </c:pt>
                <c:pt idx="36">
                  <c:v>9/2009</c:v>
                </c:pt>
                <c:pt idx="37">
                  <c:v>9/2009</c:v>
                </c:pt>
                <c:pt idx="38">
                  <c:v>9/2009</c:v>
                </c:pt>
                <c:pt idx="39">
                  <c:v>9/2009</c:v>
                </c:pt>
                <c:pt idx="40">
                  <c:v>10/2009</c:v>
                </c:pt>
                <c:pt idx="41">
                  <c:v>10/2009</c:v>
                </c:pt>
                <c:pt idx="42">
                  <c:v>10/2009</c:v>
                </c:pt>
                <c:pt idx="43">
                  <c:v>10/2009</c:v>
                </c:pt>
                <c:pt idx="44">
                  <c:v>10/2009</c:v>
                </c:pt>
                <c:pt idx="45">
                  <c:v>10/2009</c:v>
                </c:pt>
                <c:pt idx="46">
                  <c:v>10/2009</c:v>
                </c:pt>
                <c:pt idx="47">
                  <c:v>10/2009</c:v>
                </c:pt>
                <c:pt idx="48">
                  <c:v>10/2009</c:v>
                </c:pt>
                <c:pt idx="49">
                  <c:v>11/2009</c:v>
                </c:pt>
                <c:pt idx="50">
                  <c:v>11/2009</c:v>
                </c:pt>
                <c:pt idx="51">
                  <c:v>12/2009</c:v>
                </c:pt>
                <c:pt idx="52">
                  <c:v>12/2009</c:v>
                </c:pt>
                <c:pt idx="53">
                  <c:v>1/2010</c:v>
                </c:pt>
                <c:pt idx="54">
                  <c:v>1/2010</c:v>
                </c:pt>
                <c:pt idx="55">
                  <c:v>1/2010</c:v>
                </c:pt>
                <c:pt idx="56">
                  <c:v>1/2010</c:v>
                </c:pt>
                <c:pt idx="57">
                  <c:v>1/2010</c:v>
                </c:pt>
                <c:pt idx="58">
                  <c:v>1/2010</c:v>
                </c:pt>
                <c:pt idx="59">
                  <c:v>1/2010</c:v>
                </c:pt>
                <c:pt idx="60">
                  <c:v>1/2010</c:v>
                </c:pt>
                <c:pt idx="61">
                  <c:v>1/2010</c:v>
                </c:pt>
                <c:pt idx="62">
                  <c:v>2/2010</c:v>
                </c:pt>
                <c:pt idx="63">
                  <c:v>2/2010</c:v>
                </c:pt>
                <c:pt idx="64">
                  <c:v>2/2010</c:v>
                </c:pt>
                <c:pt idx="65">
                  <c:v>2/2010</c:v>
                </c:pt>
                <c:pt idx="66">
                  <c:v>2/2010</c:v>
                </c:pt>
                <c:pt idx="67">
                  <c:v>2/2010</c:v>
                </c:pt>
                <c:pt idx="68">
                  <c:v>3/2010</c:v>
                </c:pt>
                <c:pt idx="69">
                  <c:v>3/2010</c:v>
                </c:pt>
                <c:pt idx="70">
                  <c:v>3/2010</c:v>
                </c:pt>
                <c:pt idx="71">
                  <c:v>3/2010</c:v>
                </c:pt>
                <c:pt idx="72">
                  <c:v>3/2010</c:v>
                </c:pt>
                <c:pt idx="73">
                  <c:v>3/2010</c:v>
                </c:pt>
                <c:pt idx="74">
                  <c:v>3/2010</c:v>
                </c:pt>
                <c:pt idx="75">
                  <c:v>4/2010</c:v>
                </c:pt>
                <c:pt idx="76">
                  <c:v>4/2010</c:v>
                </c:pt>
                <c:pt idx="77">
                  <c:v>5/2010</c:v>
                </c:pt>
                <c:pt idx="78">
                  <c:v>6/2010</c:v>
                </c:pt>
                <c:pt idx="79">
                  <c:v>6/2010</c:v>
                </c:pt>
                <c:pt idx="80">
                  <c:v>7/2010</c:v>
                </c:pt>
                <c:pt idx="81">
                  <c:v>7/2010</c:v>
                </c:pt>
                <c:pt idx="82">
                  <c:v>7/2010</c:v>
                </c:pt>
                <c:pt idx="83">
                  <c:v>8/2010</c:v>
                </c:pt>
                <c:pt idx="84">
                  <c:v>9/2010</c:v>
                </c:pt>
                <c:pt idx="85">
                  <c:v>9/2010</c:v>
                </c:pt>
                <c:pt idx="86">
                  <c:v>9/2010</c:v>
                </c:pt>
                <c:pt idx="87">
                  <c:v>9/2010</c:v>
                </c:pt>
                <c:pt idx="88">
                  <c:v>10/2010</c:v>
                </c:pt>
                <c:pt idx="89">
                  <c:v>10/2010</c:v>
                </c:pt>
                <c:pt idx="90">
                  <c:v>10/2010</c:v>
                </c:pt>
                <c:pt idx="91">
                  <c:v>11/2010</c:v>
                </c:pt>
                <c:pt idx="92">
                  <c:v>11/2010</c:v>
                </c:pt>
                <c:pt idx="93">
                  <c:v>11/2010</c:v>
                </c:pt>
                <c:pt idx="94">
                  <c:v>12/2010</c:v>
                </c:pt>
                <c:pt idx="95">
                  <c:v>12/2010</c:v>
                </c:pt>
                <c:pt idx="96">
                  <c:v>1/2011</c:v>
                </c:pt>
                <c:pt idx="97">
                  <c:v>1/2011</c:v>
                </c:pt>
                <c:pt idx="98">
                  <c:v>2/2011</c:v>
                </c:pt>
                <c:pt idx="99">
                  <c:v>2/2011</c:v>
                </c:pt>
                <c:pt idx="100">
                  <c:v>3/2011</c:v>
                </c:pt>
                <c:pt idx="101">
                  <c:v>3/2011</c:v>
                </c:pt>
                <c:pt idx="102">
                  <c:v>3/2011</c:v>
                </c:pt>
                <c:pt idx="103">
                  <c:v>3/2011</c:v>
                </c:pt>
                <c:pt idx="104">
                  <c:v>4/2011</c:v>
                </c:pt>
                <c:pt idx="105">
                  <c:v>4/2011</c:v>
                </c:pt>
                <c:pt idx="106">
                  <c:v>5/2011</c:v>
                </c:pt>
                <c:pt idx="107">
                  <c:v>5/2011</c:v>
                </c:pt>
                <c:pt idx="108">
                  <c:v>6/2011</c:v>
                </c:pt>
                <c:pt idx="109">
                  <c:v>8/2011</c:v>
                </c:pt>
                <c:pt idx="110">
                  <c:v>9/2011</c:v>
                </c:pt>
                <c:pt idx="111">
                  <c:v>9/2011</c:v>
                </c:pt>
                <c:pt idx="112">
                  <c:v>10/2011</c:v>
                </c:pt>
                <c:pt idx="113">
                  <c:v>10/2011</c:v>
                </c:pt>
                <c:pt idx="114">
                  <c:v>12/2011</c:v>
                </c:pt>
                <c:pt idx="115">
                  <c:v>12/2011</c:v>
                </c:pt>
                <c:pt idx="116">
                  <c:v>12/2011</c:v>
                </c:pt>
                <c:pt idx="117">
                  <c:v>12/2011</c:v>
                </c:pt>
                <c:pt idx="118">
                  <c:v>1/2012</c:v>
                </c:pt>
                <c:pt idx="119">
                  <c:v>3/2012</c:v>
                </c:pt>
                <c:pt idx="120">
                  <c:v>3/2012</c:v>
                </c:pt>
                <c:pt idx="121">
                  <c:v>6/2012</c:v>
                </c:pt>
                <c:pt idx="122">
                  <c:v>6/2012</c:v>
                </c:pt>
                <c:pt idx="123">
                  <c:v>8/2012</c:v>
                </c:pt>
                <c:pt idx="124">
                  <c:v>9/2012</c:v>
                </c:pt>
                <c:pt idx="125">
                  <c:v>10/2012</c:v>
                </c:pt>
                <c:pt idx="126">
                  <c:v>11/2012</c:v>
                </c:pt>
                <c:pt idx="127">
                  <c:v>12/2012</c:v>
                </c:pt>
                <c:pt idx="128">
                  <c:v>1/2013</c:v>
                </c:pt>
                <c:pt idx="129">
                  <c:v>2/2013</c:v>
                </c:pt>
                <c:pt idx="130">
                  <c:v>3/2013</c:v>
                </c:pt>
                <c:pt idx="131">
                  <c:v>5/2013</c:v>
                </c:pt>
                <c:pt idx="132">
                  <c:v>5/2013</c:v>
                </c:pt>
                <c:pt idx="133">
                  <c:v>5/2013</c:v>
                </c:pt>
                <c:pt idx="134">
                  <c:v>8/2013</c:v>
                </c:pt>
                <c:pt idx="135">
                  <c:v>8/2013</c:v>
                </c:pt>
                <c:pt idx="136">
                  <c:v>8/2013</c:v>
                </c:pt>
                <c:pt idx="137">
                  <c:v>9/2013</c:v>
                </c:pt>
                <c:pt idx="138">
                  <c:v>10/2013</c:v>
                </c:pt>
                <c:pt idx="139">
                  <c:v>10/2013</c:v>
                </c:pt>
                <c:pt idx="140">
                  <c:v>11/2013</c:v>
                </c:pt>
                <c:pt idx="141">
                  <c:v>11/2013</c:v>
                </c:pt>
                <c:pt idx="142">
                  <c:v>1/2014</c:v>
                </c:pt>
                <c:pt idx="143">
                  <c:v>5/2014</c:v>
                </c:pt>
              </c:strCache>
            </c:strRef>
          </c:cat>
          <c:val>
            <c:numRef>
              <c:f>'Area 4'!$H$231:$H$374</c:f>
              <c:numCache>
                <c:formatCode>General</c:formatCode>
                <c:ptCount val="144"/>
                <c:pt idx="0">
                  <c:v>0.77717</c:v>
                </c:pt>
                <c:pt idx="1">
                  <c:v>0.769453</c:v>
                </c:pt>
                <c:pt idx="2">
                  <c:v>0.7325077</c:v>
                </c:pt>
                <c:pt idx="3">
                  <c:v>0.83925693</c:v>
                </c:pt>
                <c:pt idx="4">
                  <c:v>0.825331237</c:v>
                </c:pt>
                <c:pt idx="5">
                  <c:v>0.7627981133</c:v>
                </c:pt>
                <c:pt idx="6">
                  <c:v>0.86651830197</c:v>
                </c:pt>
                <c:pt idx="7">
                  <c:v>0.889866471773</c:v>
                </c:pt>
                <c:pt idx="8">
                  <c:v>0.8208798245957</c:v>
                </c:pt>
                <c:pt idx="9">
                  <c:v>0.77879184213613</c:v>
                </c:pt>
                <c:pt idx="10">
                  <c:v>0.790912657922517</c:v>
                </c:pt>
                <c:pt idx="11">
                  <c:v>0.781821392130265</c:v>
                </c:pt>
                <c:pt idx="12">
                  <c:v>0.723639252917239</c:v>
                </c:pt>
                <c:pt idx="13">
                  <c:v>0.671275327625515</c:v>
                </c:pt>
                <c:pt idx="14">
                  <c:v>0.624147794862963</c:v>
                </c:pt>
                <c:pt idx="15">
                  <c:v>0.631733015376667</c:v>
                </c:pt>
                <c:pt idx="16">
                  <c:v>0.638559713839</c:v>
                </c:pt>
                <c:pt idx="17">
                  <c:v>0.594703742455101</c:v>
                </c:pt>
                <c:pt idx="18">
                  <c:v>0.555233368209591</c:v>
                </c:pt>
                <c:pt idx="19">
                  <c:v>0.519710031388631</c:v>
                </c:pt>
                <c:pt idx="20">
                  <c:v>0.507739028249768</c:v>
                </c:pt>
                <c:pt idx="21">
                  <c:v>0.476965125424791</c:v>
                </c:pt>
                <c:pt idx="22">
                  <c:v>0.499268612882312</c:v>
                </c:pt>
                <c:pt idx="23">
                  <c:v>0.489341751594081</c:v>
                </c:pt>
                <c:pt idx="24">
                  <c:v>0.480407576434673</c:v>
                </c:pt>
                <c:pt idx="25">
                  <c:v>0.452366818791206</c:v>
                </c:pt>
                <c:pt idx="26">
                  <c:v>0.517130136912085</c:v>
                </c:pt>
                <c:pt idx="27">
                  <c:v>0.505417123220877</c:v>
                </c:pt>
                <c:pt idx="28">
                  <c:v>0.474875410898789</c:v>
                </c:pt>
                <c:pt idx="29">
                  <c:v>0.49738786980891</c:v>
                </c:pt>
                <c:pt idx="30">
                  <c:v>0.537649082828019</c:v>
                </c:pt>
                <c:pt idx="31">
                  <c:v>0.553884174545217</c:v>
                </c:pt>
                <c:pt idx="32">
                  <c:v>0.568495757090696</c:v>
                </c:pt>
                <c:pt idx="33">
                  <c:v>0.531646181381626</c:v>
                </c:pt>
                <c:pt idx="34">
                  <c:v>0.518481563243463</c:v>
                </c:pt>
                <c:pt idx="35">
                  <c:v>0.506633406919117</c:v>
                </c:pt>
                <c:pt idx="36">
                  <c:v>0.525970066227205</c:v>
                </c:pt>
                <c:pt idx="37">
                  <c:v>0.513373059604485</c:v>
                </c:pt>
                <c:pt idx="38">
                  <c:v>0.552035753644036</c:v>
                </c:pt>
                <c:pt idx="39">
                  <c:v>0.566832178279633</c:v>
                </c:pt>
                <c:pt idx="40">
                  <c:v>0.580148960451669</c:v>
                </c:pt>
                <c:pt idx="41">
                  <c:v>0.592134064406502</c:v>
                </c:pt>
                <c:pt idx="42">
                  <c:v>0.602920657965852</c:v>
                </c:pt>
                <c:pt idx="43">
                  <c:v>0.562628592169267</c:v>
                </c:pt>
                <c:pt idx="44">
                  <c:v>0.52636573295234</c:v>
                </c:pt>
                <c:pt idx="45">
                  <c:v>0.493729159657106</c:v>
                </c:pt>
                <c:pt idx="46">
                  <c:v>0.534356243691396</c:v>
                </c:pt>
                <c:pt idx="47">
                  <c:v>0.520920619322256</c:v>
                </c:pt>
                <c:pt idx="48">
                  <c:v>0.508828557390031</c:v>
                </c:pt>
                <c:pt idx="49">
                  <c:v>0.497945701651027</c:v>
                </c:pt>
                <c:pt idx="50">
                  <c:v>0.468151131485925</c:v>
                </c:pt>
                <c:pt idx="51">
                  <c:v>0.461336018337332</c:v>
                </c:pt>
                <c:pt idx="52">
                  <c:v>0.435202416503599</c:v>
                </c:pt>
                <c:pt idx="53">
                  <c:v>0.481682174853239</c:v>
                </c:pt>
                <c:pt idx="54">
                  <c:v>0.503513957367915</c:v>
                </c:pt>
                <c:pt idx="55">
                  <c:v>0.493162561631124</c:v>
                </c:pt>
                <c:pt idx="56">
                  <c:v>0.483846305468011</c:v>
                </c:pt>
                <c:pt idx="57">
                  <c:v>0.52546167492121</c:v>
                </c:pt>
                <c:pt idx="58">
                  <c:v>0.582915507429089</c:v>
                </c:pt>
                <c:pt idx="59">
                  <c:v>0.834623956686181</c:v>
                </c:pt>
                <c:pt idx="60">
                  <c:v>0.771161561017562</c:v>
                </c:pt>
                <c:pt idx="61">
                  <c:v>0.764045404915806</c:v>
                </c:pt>
                <c:pt idx="62">
                  <c:v>0.707640864424226</c:v>
                </c:pt>
                <c:pt idx="63">
                  <c:v>0.676876777981803</c:v>
                </c:pt>
                <c:pt idx="64">
                  <c:v>0.879189100183623</c:v>
                </c:pt>
                <c:pt idx="65">
                  <c:v>0.81127019016526</c:v>
                </c:pt>
                <c:pt idx="66">
                  <c:v>0.770143171148734</c:v>
                </c:pt>
                <c:pt idx="67">
                  <c:v>0.843128854033861</c:v>
                </c:pt>
                <c:pt idx="68">
                  <c:v>0.848815968630475</c:v>
                </c:pt>
                <c:pt idx="69">
                  <c:v>0.803934371767427</c:v>
                </c:pt>
                <c:pt idx="70">
                  <c:v>0.743540934590685</c:v>
                </c:pt>
                <c:pt idx="71">
                  <c:v>0.849186841131616</c:v>
                </c:pt>
                <c:pt idx="72">
                  <c:v>0.784268157018455</c:v>
                </c:pt>
                <c:pt idx="73">
                  <c:v>0.835841341316609</c:v>
                </c:pt>
                <c:pt idx="74">
                  <c:v>0.772257207184948</c:v>
                </c:pt>
                <c:pt idx="75">
                  <c:v>0.735031486466454</c:v>
                </c:pt>
                <c:pt idx="76">
                  <c:v>0.701528337819808</c:v>
                </c:pt>
                <c:pt idx="77">
                  <c:v>0.651375504037828</c:v>
                </c:pt>
                <c:pt idx="78">
                  <c:v>0.606237953634045</c:v>
                </c:pt>
                <c:pt idx="79">
                  <c:v>0.58561415827064</c:v>
                </c:pt>
                <c:pt idx="80">
                  <c:v>0.617052742443576</c:v>
                </c:pt>
                <c:pt idx="81">
                  <c:v>0.575347468199219</c:v>
                </c:pt>
                <c:pt idx="82">
                  <c:v>0.537812721379297</c:v>
                </c:pt>
                <c:pt idx="83">
                  <c:v>0.504031449241367</c:v>
                </c:pt>
                <c:pt idx="84">
                  <c:v>0.49362830431723</c:v>
                </c:pt>
                <c:pt idx="85">
                  <c:v>0.464265473885507</c:v>
                </c:pt>
                <c:pt idx="86">
                  <c:v>0.687838926496957</c:v>
                </c:pt>
                <c:pt idx="87">
                  <c:v>0.659055033847261</c:v>
                </c:pt>
                <c:pt idx="88">
                  <c:v>0.703149530462535</c:v>
                </c:pt>
                <c:pt idx="89">
                  <c:v>0.652834577416282</c:v>
                </c:pt>
                <c:pt idx="90">
                  <c:v>0.677551119674653</c:v>
                </c:pt>
                <c:pt idx="91">
                  <c:v>0.649796007707188</c:v>
                </c:pt>
                <c:pt idx="92">
                  <c:v>0.624816406936469</c:v>
                </c:pt>
                <c:pt idx="93">
                  <c:v>0.582334766242822</c:v>
                </c:pt>
                <c:pt idx="94">
                  <c:v>0.56410128961854</c:v>
                </c:pt>
                <c:pt idx="95">
                  <c:v>0.577691160656686</c:v>
                </c:pt>
                <c:pt idx="96">
                  <c:v>0.539922044591018</c:v>
                </c:pt>
                <c:pt idx="97">
                  <c:v>0.525929840131916</c:v>
                </c:pt>
                <c:pt idx="98">
                  <c:v>0.493336856118724</c:v>
                </c:pt>
                <c:pt idx="99">
                  <c:v>0.484003170506852</c:v>
                </c:pt>
                <c:pt idx="100">
                  <c:v>0.565602853456167</c:v>
                </c:pt>
                <c:pt idx="101">
                  <c:v>0.57904256811055</c:v>
                </c:pt>
                <c:pt idx="102">
                  <c:v>0.591138311299495</c:v>
                </c:pt>
                <c:pt idx="103">
                  <c:v>0.552024480169546</c:v>
                </c:pt>
                <c:pt idx="104">
                  <c:v>0.586822032152591</c:v>
                </c:pt>
                <c:pt idx="105">
                  <c:v>0.548139828937332</c:v>
                </c:pt>
                <c:pt idx="106">
                  <c:v>0.533325846043599</c:v>
                </c:pt>
                <c:pt idx="107">
                  <c:v>0.609993261439239</c:v>
                </c:pt>
                <c:pt idx="108">
                  <c:v>0.638993935295315</c:v>
                </c:pt>
                <c:pt idx="109">
                  <c:v>0.705094541765784</c:v>
                </c:pt>
                <c:pt idx="110">
                  <c:v>0.674585087589205</c:v>
                </c:pt>
                <c:pt idx="111">
                  <c:v>0.647126578830285</c:v>
                </c:pt>
                <c:pt idx="112">
                  <c:v>0.732413920947256</c:v>
                </c:pt>
                <c:pt idx="113">
                  <c:v>0.859172528852531</c:v>
                </c:pt>
                <c:pt idx="114">
                  <c:v>0.813255275967277</c:v>
                </c:pt>
                <c:pt idx="115">
                  <c:v>0.80192974837055</c:v>
                </c:pt>
                <c:pt idx="116">
                  <c:v>0.851736773533495</c:v>
                </c:pt>
                <c:pt idx="117">
                  <c:v>0.786563096180145</c:v>
                </c:pt>
                <c:pt idx="118">
                  <c:v>0.727906786562131</c:v>
                </c:pt>
                <c:pt idx="119">
                  <c:v>0.675116107905918</c:v>
                </c:pt>
                <c:pt idx="120">
                  <c:v>0.677604497115326</c:v>
                </c:pt>
                <c:pt idx="121">
                  <c:v>0.679844047403794</c:v>
                </c:pt>
                <c:pt idx="122">
                  <c:v>0.631859642663414</c:v>
                </c:pt>
                <c:pt idx="123">
                  <c:v>0.638673678397073</c:v>
                </c:pt>
                <c:pt idx="124">
                  <c:v>0.644806310557365</c:v>
                </c:pt>
                <c:pt idx="125">
                  <c:v>0.600325679501629</c:v>
                </c:pt>
                <c:pt idx="126">
                  <c:v>0.670293111551466</c:v>
                </c:pt>
                <c:pt idx="127">
                  <c:v>0.623263800396319</c:v>
                </c:pt>
                <c:pt idx="128">
                  <c:v>0.740937420356688</c:v>
                </c:pt>
                <c:pt idx="129">
                  <c:v>0.686843678321019</c:v>
                </c:pt>
                <c:pt idx="130">
                  <c:v>0.658159310488917</c:v>
                </c:pt>
                <c:pt idx="131">
                  <c:v>0.632343379440025</c:v>
                </c:pt>
                <c:pt idx="132">
                  <c:v>1.009109041496023</c:v>
                </c:pt>
                <c:pt idx="133">
                  <c:v>1.038198137346421</c:v>
                </c:pt>
                <c:pt idx="134">
                  <c:v>1.00437832361178</c:v>
                </c:pt>
                <c:pt idx="135">
                  <c:v>0.923940491250601</c:v>
                </c:pt>
                <c:pt idx="136">
                  <c:v>0.981546442125541</c:v>
                </c:pt>
                <c:pt idx="137">
                  <c:v>0.923391797912987</c:v>
                </c:pt>
                <c:pt idx="138">
                  <c:v>0.871052618121688</c:v>
                </c:pt>
                <c:pt idx="139">
                  <c:v>1.11394735630952</c:v>
                </c:pt>
                <c:pt idx="140">
                  <c:v>1.022552620678568</c:v>
                </c:pt>
                <c:pt idx="141">
                  <c:v>0.940297358610711</c:v>
                </c:pt>
                <c:pt idx="142">
                  <c:v>0.866267622749639</c:v>
                </c:pt>
                <c:pt idx="143">
                  <c:v>0.869640860474676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939080"/>
        <c:axId val="2142247096"/>
      </c:lineChart>
      <c:catAx>
        <c:axId val="214293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247096"/>
        <c:crosses val="autoZero"/>
        <c:auto val="1"/>
        <c:lblAlgn val="ctr"/>
        <c:lblOffset val="100"/>
        <c:noMultiLvlLbl val="0"/>
      </c:catAx>
      <c:valAx>
        <c:axId val="2142247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939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Area 4: Top</a:t>
            </a:r>
            <a:r>
              <a:rPr lang="en-US" sz="1800" b="1" baseline="0" dirty="0" smtClean="0"/>
              <a:t> </a:t>
            </a:r>
            <a:r>
              <a:rPr lang="en-US" sz="1800" b="1" baseline="0" dirty="0" smtClean="0"/>
              <a:t>Five Juvenile </a:t>
            </a:r>
            <a:r>
              <a:rPr lang="en-US" sz="1800" b="1" baseline="0" dirty="0"/>
              <a:t>Arrests</a:t>
            </a:r>
            <a:endParaRPr lang="en-US" sz="18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'Area 4'!$B$382:$B$386</c:f>
              <c:strCache>
                <c:ptCount val="5"/>
                <c:pt idx="0">
                  <c:v>Weapons</c:v>
                </c:pt>
                <c:pt idx="1">
                  <c:v>Other</c:v>
                </c:pt>
                <c:pt idx="2">
                  <c:v>Drugs</c:v>
                </c:pt>
                <c:pt idx="3">
                  <c:v>Disorderly Conduct</c:v>
                </c:pt>
                <c:pt idx="4">
                  <c:v>Robbery</c:v>
                </c:pt>
              </c:strCache>
            </c:strRef>
          </c:cat>
          <c:val>
            <c:numRef>
              <c:f>'Area 4'!$D$382:$D$386</c:f>
              <c:numCache>
                <c:formatCode>General</c:formatCode>
                <c:ptCount val="5"/>
                <c:pt idx="0">
                  <c:v>20.4</c:v>
                </c:pt>
                <c:pt idx="1">
                  <c:v>15.0</c:v>
                </c:pt>
                <c:pt idx="2">
                  <c:v>11.9</c:v>
                </c:pt>
                <c:pt idx="3">
                  <c:v>10.8</c:v>
                </c:pt>
                <c:pt idx="4">
                  <c:v>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128977256"/>
        <c:axId val="-2128967912"/>
      </c:barChart>
      <c:catAx>
        <c:axId val="-2128977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967912"/>
        <c:crosses val="autoZero"/>
        <c:auto val="1"/>
        <c:lblAlgn val="ctr"/>
        <c:lblOffset val="100"/>
        <c:noMultiLvlLbl val="0"/>
      </c:catAx>
      <c:valAx>
        <c:axId val="-2128967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97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Area 5: Percent </a:t>
            </a:r>
            <a:r>
              <a:rPr lang="en-US" sz="1800" b="1" dirty="0"/>
              <a:t>Of Offenders by Age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'Area 5'!$B$3:$B$9</c:f>
              <c:numCache>
                <c:formatCode>General</c:formatCode>
                <c:ptCount val="7"/>
                <c:pt idx="0">
                  <c:v>10.0</c:v>
                </c:pt>
                <c:pt idx="1">
                  <c:v>12.0</c:v>
                </c:pt>
                <c:pt idx="2">
                  <c:v>13.0</c:v>
                </c:pt>
                <c:pt idx="3">
                  <c:v>14.0</c:v>
                </c:pt>
                <c:pt idx="4">
                  <c:v>15.0</c:v>
                </c:pt>
                <c:pt idx="5">
                  <c:v>16.0</c:v>
                </c:pt>
                <c:pt idx="6">
                  <c:v>17.0</c:v>
                </c:pt>
              </c:numCache>
            </c:numRef>
          </c:cat>
          <c:val>
            <c:numRef>
              <c:f>'Area 5'!$D$3:$D$9</c:f>
              <c:numCache>
                <c:formatCode>0.0%</c:formatCode>
                <c:ptCount val="7"/>
                <c:pt idx="0">
                  <c:v>0.025</c:v>
                </c:pt>
                <c:pt idx="1">
                  <c:v>0.044</c:v>
                </c:pt>
                <c:pt idx="2">
                  <c:v>0.057</c:v>
                </c:pt>
                <c:pt idx="3">
                  <c:v>0.089</c:v>
                </c:pt>
                <c:pt idx="4">
                  <c:v>0.07</c:v>
                </c:pt>
                <c:pt idx="5">
                  <c:v>0.234</c:v>
                </c:pt>
                <c:pt idx="6">
                  <c:v>0.481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2128946520"/>
        <c:axId val="-2128937144"/>
      </c:barChart>
      <c:catAx>
        <c:axId val="-212894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937144"/>
        <c:crosses val="autoZero"/>
        <c:auto val="1"/>
        <c:lblAlgn val="ctr"/>
        <c:lblOffset val="100"/>
        <c:noMultiLvlLbl val="0"/>
      </c:catAx>
      <c:valAx>
        <c:axId val="-2128937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946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Percent of Offenders by Race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444444444444445"/>
          <c:y val="0.171180737824439"/>
          <c:w val="0.816162073490814"/>
          <c:h val="0.754745188101487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'Area 5'!$D$25:$D$26</c:f>
              <c:numCache>
                <c:formatCode>General</c:formatCode>
                <c:ptCount val="2"/>
                <c:pt idx="0">
                  <c:v>71.5</c:v>
                </c:pt>
                <c:pt idx="1">
                  <c:v>27.2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'Area 1'!$B$15:$B$16</c:f>
              <c:strCache>
                <c:ptCount val="2"/>
                <c:pt idx="0">
                  <c:v>Black</c:v>
                </c:pt>
                <c:pt idx="1">
                  <c:v>White</c:v>
                </c:pt>
              </c:strCache>
            </c:strRef>
          </c:cat>
          <c:val>
            <c:numRef>
              <c:f>'Area 1'!$D$15:$D$16</c:f>
              <c:numCache>
                <c:formatCode>General</c:formatCode>
                <c:ptCount val="2"/>
                <c:pt idx="0">
                  <c:v>93.4</c:v>
                </c:pt>
                <c:pt idx="1">
                  <c:v>6.6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5118262685702"/>
          <c:y val="0.500637440140279"/>
          <c:w val="0.0882441122739619"/>
          <c:h val="0.117940529632527"/>
        </c:manualLayout>
      </c:layout>
      <c:overlay val="0"/>
      <c:spPr>
        <a:noFill/>
        <a:ln>
          <a:solidFill>
            <a:srgbClr val="FFFFFF"/>
          </a:solidFill>
        </a:ln>
        <a:effectLst/>
      </c:spPr>
      <c:txPr>
        <a:bodyPr rot="0" vert="horz"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Percent of Offenders by Sex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'Area 5'!$D$16:$D$17</c:f>
              <c:numCache>
                <c:formatCode>General</c:formatCode>
                <c:ptCount val="2"/>
                <c:pt idx="0">
                  <c:v>5.7</c:v>
                </c:pt>
                <c:pt idx="1">
                  <c:v>94.3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'Area 1'!$B$23:$B$24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'Area 1'!$D$23:$D$24</c:f>
              <c:numCache>
                <c:formatCode>General</c:formatCode>
                <c:ptCount val="2"/>
                <c:pt idx="0">
                  <c:v>11.3</c:v>
                </c:pt>
                <c:pt idx="1">
                  <c:v>88.7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1552392896452"/>
          <c:y val="0.566962240762088"/>
          <c:w val="0.0935383329099991"/>
          <c:h val="0.130067798597136"/>
        </c:manualLayout>
      </c:layout>
      <c:overlay val="0"/>
      <c:spPr>
        <a:noFill/>
        <a:ln>
          <a:solidFill>
            <a:srgbClr val="FFFFFF"/>
          </a:solidFill>
        </a:ln>
        <a:effectLst/>
      </c:spPr>
      <c:txPr>
        <a:bodyPr rot="0" vert="horz"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Area 5: Percent </a:t>
            </a:r>
            <a:r>
              <a:rPr lang="en-US" sz="1800" b="1" dirty="0"/>
              <a:t>of Arrests by Time of Day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'Area 5'!$B$33:$B$92</c:f>
              <c:numCache>
                <c:formatCode>General</c:formatCode>
                <c:ptCount val="60"/>
                <c:pt idx="0">
                  <c:v>0.0</c:v>
                </c:pt>
                <c:pt idx="1">
                  <c:v>6.0</c:v>
                </c:pt>
                <c:pt idx="2">
                  <c:v>13.0</c:v>
                </c:pt>
                <c:pt idx="3">
                  <c:v>22.0</c:v>
                </c:pt>
                <c:pt idx="4">
                  <c:v>41.0</c:v>
                </c:pt>
                <c:pt idx="5">
                  <c:v>103.0</c:v>
                </c:pt>
                <c:pt idx="6">
                  <c:v>136.0</c:v>
                </c:pt>
                <c:pt idx="7">
                  <c:v>139.0</c:v>
                </c:pt>
                <c:pt idx="8">
                  <c:v>229.0</c:v>
                </c:pt>
                <c:pt idx="9">
                  <c:v>235.0</c:v>
                </c:pt>
                <c:pt idx="10">
                  <c:v>500.0</c:v>
                </c:pt>
                <c:pt idx="11">
                  <c:v>941.0</c:v>
                </c:pt>
                <c:pt idx="12">
                  <c:v>953.0</c:v>
                </c:pt>
                <c:pt idx="13">
                  <c:v>959.0</c:v>
                </c:pt>
                <c:pt idx="14">
                  <c:v>1011.0</c:v>
                </c:pt>
                <c:pt idx="15">
                  <c:v>1131.0</c:v>
                </c:pt>
                <c:pt idx="16">
                  <c:v>1137.0</c:v>
                </c:pt>
                <c:pt idx="17">
                  <c:v>1149.0</c:v>
                </c:pt>
                <c:pt idx="18">
                  <c:v>1223.0</c:v>
                </c:pt>
                <c:pt idx="19">
                  <c:v>1300.0</c:v>
                </c:pt>
                <c:pt idx="20">
                  <c:v>1303.0</c:v>
                </c:pt>
                <c:pt idx="21">
                  <c:v>1323.0</c:v>
                </c:pt>
                <c:pt idx="22">
                  <c:v>1401.0</c:v>
                </c:pt>
                <c:pt idx="23">
                  <c:v>1411.0</c:v>
                </c:pt>
                <c:pt idx="24">
                  <c:v>1420.0</c:v>
                </c:pt>
                <c:pt idx="25">
                  <c:v>1445.0</c:v>
                </c:pt>
                <c:pt idx="26">
                  <c:v>1515.0</c:v>
                </c:pt>
                <c:pt idx="27">
                  <c:v>1533.0</c:v>
                </c:pt>
                <c:pt idx="28">
                  <c:v>1659.0</c:v>
                </c:pt>
                <c:pt idx="29">
                  <c:v>1745.0</c:v>
                </c:pt>
                <c:pt idx="30">
                  <c:v>1756.0</c:v>
                </c:pt>
                <c:pt idx="31">
                  <c:v>1800.0</c:v>
                </c:pt>
                <c:pt idx="32">
                  <c:v>1805.0</c:v>
                </c:pt>
                <c:pt idx="33">
                  <c:v>1806.0</c:v>
                </c:pt>
                <c:pt idx="34">
                  <c:v>1826.0</c:v>
                </c:pt>
                <c:pt idx="35">
                  <c:v>1829.0</c:v>
                </c:pt>
                <c:pt idx="36">
                  <c:v>1910.0</c:v>
                </c:pt>
                <c:pt idx="37">
                  <c:v>1911.0</c:v>
                </c:pt>
                <c:pt idx="38">
                  <c:v>1925.0</c:v>
                </c:pt>
                <c:pt idx="39">
                  <c:v>2002.0</c:v>
                </c:pt>
                <c:pt idx="40">
                  <c:v>2013.0</c:v>
                </c:pt>
                <c:pt idx="41">
                  <c:v>2040.0</c:v>
                </c:pt>
                <c:pt idx="42">
                  <c:v>2056.0</c:v>
                </c:pt>
                <c:pt idx="43">
                  <c:v>2121.0</c:v>
                </c:pt>
                <c:pt idx="44">
                  <c:v>2149.0</c:v>
                </c:pt>
                <c:pt idx="45">
                  <c:v>2200.0</c:v>
                </c:pt>
                <c:pt idx="46">
                  <c:v>2212.0</c:v>
                </c:pt>
                <c:pt idx="47">
                  <c:v>2255.0</c:v>
                </c:pt>
                <c:pt idx="48">
                  <c:v>2308.0</c:v>
                </c:pt>
                <c:pt idx="49">
                  <c:v>2309.0</c:v>
                </c:pt>
                <c:pt idx="50">
                  <c:v>2323.0</c:v>
                </c:pt>
                <c:pt idx="51">
                  <c:v>2326.0</c:v>
                </c:pt>
                <c:pt idx="52">
                  <c:v>2329.0</c:v>
                </c:pt>
                <c:pt idx="53">
                  <c:v>2338.0</c:v>
                </c:pt>
                <c:pt idx="54">
                  <c:v>2339.0</c:v>
                </c:pt>
                <c:pt idx="55">
                  <c:v>2341.0</c:v>
                </c:pt>
                <c:pt idx="56">
                  <c:v>2345.0</c:v>
                </c:pt>
                <c:pt idx="57">
                  <c:v>2348.0</c:v>
                </c:pt>
                <c:pt idx="58">
                  <c:v>2351.0</c:v>
                </c:pt>
                <c:pt idx="59">
                  <c:v>2356.0</c:v>
                </c:pt>
              </c:numCache>
            </c:numRef>
          </c:cat>
          <c:val>
            <c:numRef>
              <c:f>'Area 5'!$E$33:$E$92</c:f>
              <c:numCache>
                <c:formatCode>General</c:formatCode>
                <c:ptCount val="60"/>
                <c:pt idx="0">
                  <c:v>1.3</c:v>
                </c:pt>
                <c:pt idx="1">
                  <c:v>0.6</c:v>
                </c:pt>
                <c:pt idx="2">
                  <c:v>6.3</c:v>
                </c:pt>
                <c:pt idx="3">
                  <c:v>0.6</c:v>
                </c:pt>
                <c:pt idx="4">
                  <c:v>1.9</c:v>
                </c:pt>
                <c:pt idx="5">
                  <c:v>1.3</c:v>
                </c:pt>
                <c:pt idx="6">
                  <c:v>3.8</c:v>
                </c:pt>
                <c:pt idx="7">
                  <c:v>0.6</c:v>
                </c:pt>
                <c:pt idx="8">
                  <c:v>1.3</c:v>
                </c:pt>
                <c:pt idx="9">
                  <c:v>1.3</c:v>
                </c:pt>
                <c:pt idx="10">
                  <c:v>1.3</c:v>
                </c:pt>
                <c:pt idx="11">
                  <c:v>0.6</c:v>
                </c:pt>
                <c:pt idx="12">
                  <c:v>2.5</c:v>
                </c:pt>
                <c:pt idx="13">
                  <c:v>3.2</c:v>
                </c:pt>
                <c:pt idx="14">
                  <c:v>2.5</c:v>
                </c:pt>
                <c:pt idx="15">
                  <c:v>1.3</c:v>
                </c:pt>
                <c:pt idx="16">
                  <c:v>0.6</c:v>
                </c:pt>
                <c:pt idx="17">
                  <c:v>1.3</c:v>
                </c:pt>
                <c:pt idx="18">
                  <c:v>1.9</c:v>
                </c:pt>
                <c:pt idx="19">
                  <c:v>0.6</c:v>
                </c:pt>
                <c:pt idx="20">
                  <c:v>0.6</c:v>
                </c:pt>
                <c:pt idx="21">
                  <c:v>3.8</c:v>
                </c:pt>
                <c:pt idx="22">
                  <c:v>0.6</c:v>
                </c:pt>
                <c:pt idx="23">
                  <c:v>1.9</c:v>
                </c:pt>
                <c:pt idx="24">
                  <c:v>1.3</c:v>
                </c:pt>
                <c:pt idx="25">
                  <c:v>1.3</c:v>
                </c:pt>
                <c:pt idx="26">
                  <c:v>1.9</c:v>
                </c:pt>
                <c:pt idx="27">
                  <c:v>1.9</c:v>
                </c:pt>
                <c:pt idx="28">
                  <c:v>2.5</c:v>
                </c:pt>
                <c:pt idx="29">
                  <c:v>1.3</c:v>
                </c:pt>
                <c:pt idx="30">
                  <c:v>2.5</c:v>
                </c:pt>
                <c:pt idx="31">
                  <c:v>1.3</c:v>
                </c:pt>
                <c:pt idx="32">
                  <c:v>2.5</c:v>
                </c:pt>
                <c:pt idx="33">
                  <c:v>2.5</c:v>
                </c:pt>
                <c:pt idx="34">
                  <c:v>0.6</c:v>
                </c:pt>
                <c:pt idx="35">
                  <c:v>2.5</c:v>
                </c:pt>
                <c:pt idx="36">
                  <c:v>1.9</c:v>
                </c:pt>
                <c:pt idx="37">
                  <c:v>0.6</c:v>
                </c:pt>
                <c:pt idx="38">
                  <c:v>1.3</c:v>
                </c:pt>
                <c:pt idx="39">
                  <c:v>0.6</c:v>
                </c:pt>
                <c:pt idx="40">
                  <c:v>1.3</c:v>
                </c:pt>
                <c:pt idx="41">
                  <c:v>1.3</c:v>
                </c:pt>
                <c:pt idx="42">
                  <c:v>0.6</c:v>
                </c:pt>
                <c:pt idx="43">
                  <c:v>2.5</c:v>
                </c:pt>
                <c:pt idx="44">
                  <c:v>0.6</c:v>
                </c:pt>
                <c:pt idx="45">
                  <c:v>2.5</c:v>
                </c:pt>
                <c:pt idx="46">
                  <c:v>3.2</c:v>
                </c:pt>
                <c:pt idx="47">
                  <c:v>2.5</c:v>
                </c:pt>
                <c:pt idx="48">
                  <c:v>1.3</c:v>
                </c:pt>
                <c:pt idx="49">
                  <c:v>2.5</c:v>
                </c:pt>
                <c:pt idx="50">
                  <c:v>1.3</c:v>
                </c:pt>
                <c:pt idx="51">
                  <c:v>0.6</c:v>
                </c:pt>
                <c:pt idx="52">
                  <c:v>1.3</c:v>
                </c:pt>
                <c:pt idx="53">
                  <c:v>1.3</c:v>
                </c:pt>
                <c:pt idx="54">
                  <c:v>1.3</c:v>
                </c:pt>
                <c:pt idx="55">
                  <c:v>1.3</c:v>
                </c:pt>
                <c:pt idx="56">
                  <c:v>0.6</c:v>
                </c:pt>
                <c:pt idx="57">
                  <c:v>3.8</c:v>
                </c:pt>
                <c:pt idx="58">
                  <c:v>0.6</c:v>
                </c:pt>
                <c:pt idx="59">
                  <c:v>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8836408"/>
        <c:axId val="-2128832744"/>
      </c:lineChart>
      <c:catAx>
        <c:axId val="-2128836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832744"/>
        <c:crosses val="autoZero"/>
        <c:auto val="1"/>
        <c:lblAlgn val="ctr"/>
        <c:lblOffset val="100"/>
        <c:noMultiLvlLbl val="0"/>
      </c:catAx>
      <c:valAx>
        <c:axId val="-2128832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836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FFFFFF"/>
                </a:solidFill>
              </a:rPr>
              <a:t>Percent of Offenders by Sex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"/>
          <c:y val="0.125491483001017"/>
          <c:w val="0.833709749618013"/>
          <c:h val="0.83133484165459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'Area 1'!$B$23:$B$24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'Area 1'!$D$23:$D$24</c:f>
              <c:numCache>
                <c:formatCode>General</c:formatCode>
                <c:ptCount val="2"/>
                <c:pt idx="0">
                  <c:v>11.3</c:v>
                </c:pt>
                <c:pt idx="1">
                  <c:v>88.7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1363959564772"/>
          <c:y val="0.610610163015186"/>
          <c:w val="0.0943024072914782"/>
          <c:h val="0.108626326967275"/>
        </c:manualLayout>
      </c:layout>
      <c:overlay val="0"/>
      <c:spPr>
        <a:noFill/>
        <a:ln>
          <a:solidFill>
            <a:sysClr val="window" lastClr="FFFFFF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Area 5: Percent </a:t>
            </a:r>
            <a:r>
              <a:rPr lang="en-US" b="1" dirty="0"/>
              <a:t>of Juvenile Crime by Month and Year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'Area 5'!$L$99:$L$148</c:f>
              <c:strCache>
                <c:ptCount val="50"/>
                <c:pt idx="0">
                  <c:v>1/2009</c:v>
                </c:pt>
                <c:pt idx="1">
                  <c:v>3/2009</c:v>
                </c:pt>
                <c:pt idx="2">
                  <c:v>3/2009</c:v>
                </c:pt>
                <c:pt idx="3">
                  <c:v>4/2009</c:v>
                </c:pt>
                <c:pt idx="4">
                  <c:v>4/2009</c:v>
                </c:pt>
                <c:pt idx="5">
                  <c:v>4/2009</c:v>
                </c:pt>
                <c:pt idx="6">
                  <c:v>6/2009</c:v>
                </c:pt>
                <c:pt idx="7">
                  <c:v>7/2009</c:v>
                </c:pt>
                <c:pt idx="8">
                  <c:v>7/2009</c:v>
                </c:pt>
                <c:pt idx="9">
                  <c:v>8/2009</c:v>
                </c:pt>
                <c:pt idx="10">
                  <c:v>8/2009</c:v>
                </c:pt>
                <c:pt idx="11">
                  <c:v>9/2009</c:v>
                </c:pt>
                <c:pt idx="12">
                  <c:v>9/2009</c:v>
                </c:pt>
                <c:pt idx="13">
                  <c:v>9/2009</c:v>
                </c:pt>
                <c:pt idx="14">
                  <c:v>9/2009</c:v>
                </c:pt>
                <c:pt idx="15">
                  <c:v>11/2009</c:v>
                </c:pt>
                <c:pt idx="16">
                  <c:v>1/2010</c:v>
                </c:pt>
                <c:pt idx="17">
                  <c:v>3/2010</c:v>
                </c:pt>
                <c:pt idx="18">
                  <c:v>3/2010</c:v>
                </c:pt>
                <c:pt idx="19">
                  <c:v>3/2010</c:v>
                </c:pt>
                <c:pt idx="20">
                  <c:v>4/2010</c:v>
                </c:pt>
                <c:pt idx="21">
                  <c:v>4/2010</c:v>
                </c:pt>
                <c:pt idx="22">
                  <c:v>5/2010</c:v>
                </c:pt>
                <c:pt idx="23">
                  <c:v>5/2010</c:v>
                </c:pt>
                <c:pt idx="24">
                  <c:v>6/2010</c:v>
                </c:pt>
                <c:pt idx="25">
                  <c:v>6/2010</c:v>
                </c:pt>
                <c:pt idx="26">
                  <c:v>6/2010</c:v>
                </c:pt>
                <c:pt idx="27">
                  <c:v>8/2010</c:v>
                </c:pt>
                <c:pt idx="28">
                  <c:v>10/2010</c:v>
                </c:pt>
                <c:pt idx="29">
                  <c:v>12/2010</c:v>
                </c:pt>
                <c:pt idx="30">
                  <c:v>12/2010</c:v>
                </c:pt>
                <c:pt idx="31">
                  <c:v>2/2011</c:v>
                </c:pt>
                <c:pt idx="32">
                  <c:v>4/2011</c:v>
                </c:pt>
                <c:pt idx="33">
                  <c:v>4/2011</c:v>
                </c:pt>
                <c:pt idx="34">
                  <c:v>6/2011</c:v>
                </c:pt>
                <c:pt idx="35">
                  <c:v>6/2011</c:v>
                </c:pt>
                <c:pt idx="36">
                  <c:v>11/2011</c:v>
                </c:pt>
                <c:pt idx="37">
                  <c:v>12/2011</c:v>
                </c:pt>
                <c:pt idx="38">
                  <c:v>1/2012</c:v>
                </c:pt>
                <c:pt idx="39">
                  <c:v>2/2012</c:v>
                </c:pt>
                <c:pt idx="40">
                  <c:v>2/2012</c:v>
                </c:pt>
                <c:pt idx="41">
                  <c:v>2/2012</c:v>
                </c:pt>
                <c:pt idx="42">
                  <c:v>4/2012</c:v>
                </c:pt>
                <c:pt idx="43">
                  <c:v>7/2012</c:v>
                </c:pt>
                <c:pt idx="44">
                  <c:v>7/2012</c:v>
                </c:pt>
                <c:pt idx="45">
                  <c:v>9/2012</c:v>
                </c:pt>
                <c:pt idx="46">
                  <c:v>11/2012</c:v>
                </c:pt>
                <c:pt idx="47">
                  <c:v>7/2013</c:v>
                </c:pt>
                <c:pt idx="48">
                  <c:v>10/2013</c:v>
                </c:pt>
                <c:pt idx="49">
                  <c:v>10/2013</c:v>
                </c:pt>
              </c:strCache>
            </c:strRef>
          </c:cat>
          <c:val>
            <c:numRef>
              <c:f>'Area 5'!$H$99:$H$148</c:f>
              <c:numCache>
                <c:formatCode>General</c:formatCode>
                <c:ptCount val="50"/>
                <c:pt idx="0">
                  <c:v>3.8</c:v>
                </c:pt>
                <c:pt idx="1">
                  <c:v>3.48</c:v>
                </c:pt>
                <c:pt idx="2">
                  <c:v>3.512</c:v>
                </c:pt>
                <c:pt idx="3">
                  <c:v>3.3508</c:v>
                </c:pt>
                <c:pt idx="4">
                  <c:v>3.14572</c:v>
                </c:pt>
                <c:pt idx="5">
                  <c:v>3.021148</c:v>
                </c:pt>
                <c:pt idx="6">
                  <c:v>2.9690332</c:v>
                </c:pt>
                <c:pt idx="7">
                  <c:v>2.80212988</c:v>
                </c:pt>
                <c:pt idx="8">
                  <c:v>2.901916892</c:v>
                </c:pt>
                <c:pt idx="9">
                  <c:v>2.671725202800001</c:v>
                </c:pt>
                <c:pt idx="10">
                  <c:v>2.53455268252</c:v>
                </c:pt>
                <c:pt idx="11">
                  <c:v>2.341097414267999</c:v>
                </c:pt>
                <c:pt idx="12">
                  <c:v>2.166987672841201</c:v>
                </c:pt>
                <c:pt idx="13">
                  <c:v>2.08028890555708</c:v>
                </c:pt>
                <c:pt idx="14">
                  <c:v>2.442260015001373</c:v>
                </c:pt>
                <c:pt idx="15">
                  <c:v>2.328034013501235</c:v>
                </c:pt>
                <c:pt idx="16">
                  <c:v>2.225230612151112</c:v>
                </c:pt>
                <c:pt idx="17">
                  <c:v>2.132707550936001</c:v>
                </c:pt>
                <c:pt idx="18">
                  <c:v>1.979436795842399</c:v>
                </c:pt>
                <c:pt idx="19">
                  <c:v>1.911493116258161</c:v>
                </c:pt>
                <c:pt idx="20">
                  <c:v>1.850343804632345</c:v>
                </c:pt>
                <c:pt idx="21">
                  <c:v>1.85530942416911</c:v>
                </c:pt>
                <c:pt idx="22">
                  <c:v>2.049778481752199</c:v>
                </c:pt>
                <c:pt idx="23">
                  <c:v>1.90480063357698</c:v>
                </c:pt>
                <c:pt idx="24">
                  <c:v>1.964320570219282</c:v>
                </c:pt>
                <c:pt idx="25">
                  <c:v>1.897888513197353</c:v>
                </c:pt>
                <c:pt idx="26">
                  <c:v>1.838099661877618</c:v>
                </c:pt>
                <c:pt idx="27">
                  <c:v>2.034289695689856</c:v>
                </c:pt>
                <c:pt idx="28">
                  <c:v>2.150860726120871</c:v>
                </c:pt>
                <c:pt idx="29">
                  <c:v>1.995774653508783</c:v>
                </c:pt>
                <c:pt idx="30">
                  <c:v>2.046197188157906</c:v>
                </c:pt>
                <c:pt idx="31">
                  <c:v>2.091577469342115</c:v>
                </c:pt>
                <c:pt idx="32">
                  <c:v>2.012419722407904</c:v>
                </c:pt>
                <c:pt idx="33">
                  <c:v>1.871177750167113</c:v>
                </c:pt>
                <c:pt idx="34">
                  <c:v>1.744059975150402</c:v>
                </c:pt>
                <c:pt idx="35">
                  <c:v>2.329653977635362</c:v>
                </c:pt>
                <c:pt idx="36">
                  <c:v>2.226688579871825</c:v>
                </c:pt>
                <c:pt idx="37">
                  <c:v>2.194019721884643</c:v>
                </c:pt>
                <c:pt idx="38">
                  <c:v>2.29461774969618</c:v>
                </c:pt>
                <c:pt idx="39">
                  <c:v>2.25515597472656</c:v>
                </c:pt>
                <c:pt idx="40">
                  <c:v>2.349640377253904</c:v>
                </c:pt>
                <c:pt idx="41">
                  <c:v>2.624676339528514</c:v>
                </c:pt>
                <c:pt idx="42">
                  <c:v>2.552208705575662</c:v>
                </c:pt>
                <c:pt idx="43">
                  <c:v>2.546987835018097</c:v>
                </c:pt>
                <c:pt idx="44">
                  <c:v>2.422289051516287</c:v>
                </c:pt>
                <c:pt idx="45">
                  <c:v>2.24006014636466</c:v>
                </c:pt>
                <c:pt idx="46">
                  <c:v>2.146054131728192</c:v>
                </c:pt>
                <c:pt idx="47">
                  <c:v>1.991448718555373</c:v>
                </c:pt>
                <c:pt idx="48">
                  <c:v>2.042303846699836</c:v>
                </c:pt>
                <c:pt idx="49">
                  <c:v>1.898073462029852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931624"/>
        <c:axId val="2090935288"/>
      </c:lineChart>
      <c:catAx>
        <c:axId val="209093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935288"/>
        <c:crosses val="autoZero"/>
        <c:auto val="1"/>
        <c:lblAlgn val="ctr"/>
        <c:lblOffset val="100"/>
        <c:noMultiLvlLbl val="0"/>
      </c:catAx>
      <c:valAx>
        <c:axId val="2090935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931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Area</a:t>
            </a:r>
            <a:r>
              <a:rPr lang="en-US" sz="1800" b="1" baseline="0" dirty="0" smtClean="0"/>
              <a:t> 5: </a:t>
            </a:r>
            <a:r>
              <a:rPr lang="en-US" sz="1800" b="1" dirty="0" smtClean="0"/>
              <a:t>Top</a:t>
            </a:r>
            <a:r>
              <a:rPr lang="en-US" sz="1800" b="1" baseline="0" dirty="0" smtClean="0"/>
              <a:t> Five</a:t>
            </a:r>
            <a:r>
              <a:rPr lang="en-US" sz="1800" b="1" dirty="0" smtClean="0"/>
              <a:t> </a:t>
            </a:r>
            <a:r>
              <a:rPr lang="en-US" sz="1800" b="1" dirty="0"/>
              <a:t>Juvenile Arrests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'Area 5'!$B$156:$B$160</c:f>
              <c:strCache>
                <c:ptCount val="5"/>
                <c:pt idx="0">
                  <c:v>Drugs</c:v>
                </c:pt>
                <c:pt idx="1">
                  <c:v>Weapons</c:v>
                </c:pt>
                <c:pt idx="2">
                  <c:v>Disorderly Conduct</c:v>
                </c:pt>
                <c:pt idx="3">
                  <c:v>Other</c:v>
                </c:pt>
                <c:pt idx="4">
                  <c:v>Arson</c:v>
                </c:pt>
              </c:strCache>
            </c:strRef>
          </c:cat>
          <c:val>
            <c:numRef>
              <c:f>'Area 5'!$D$156:$D$160</c:f>
              <c:numCache>
                <c:formatCode>0.0%</c:formatCode>
                <c:ptCount val="5"/>
                <c:pt idx="0">
                  <c:v>0.215</c:v>
                </c:pt>
                <c:pt idx="1">
                  <c:v>0.139</c:v>
                </c:pt>
                <c:pt idx="2">
                  <c:v>0.12</c:v>
                </c:pt>
                <c:pt idx="3">
                  <c:v>0.089</c:v>
                </c:pt>
                <c:pt idx="4">
                  <c:v>0.057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0914552"/>
        <c:axId val="2090918040"/>
      </c:barChart>
      <c:catAx>
        <c:axId val="2090914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918040"/>
        <c:crosses val="autoZero"/>
        <c:auto val="1"/>
        <c:lblAlgn val="ctr"/>
        <c:lblOffset val="100"/>
        <c:noMultiLvlLbl val="0"/>
      </c:catAx>
      <c:valAx>
        <c:axId val="2090918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914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Area 1:</a:t>
            </a:r>
            <a:r>
              <a:rPr lang="en-US" sz="1800" b="1" baseline="0" dirty="0" smtClean="0"/>
              <a:t> </a:t>
            </a:r>
            <a:r>
              <a:rPr lang="en-US" sz="1800" b="1" dirty="0" smtClean="0"/>
              <a:t>Percent </a:t>
            </a:r>
            <a:r>
              <a:rPr lang="en-US" sz="1800" b="1" dirty="0"/>
              <a:t>of Arrests by Time of Day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'Area 1'!$G$31:$G$194</c:f>
              <c:numCache>
                <c:formatCode>General</c:formatCode>
                <c:ptCount val="164"/>
                <c:pt idx="0" formatCode="h:mm">
                  <c:v>0.0</c:v>
                </c:pt>
                <c:pt idx="11" formatCode="h:mm">
                  <c:v>0.0416666666666667</c:v>
                </c:pt>
                <c:pt idx="17" formatCode="h:mm">
                  <c:v>0.0833333333333333</c:v>
                </c:pt>
                <c:pt idx="24" formatCode="h:mm">
                  <c:v>0.125</c:v>
                </c:pt>
                <c:pt idx="25" formatCode="h:mm">
                  <c:v>0.166666666666667</c:v>
                </c:pt>
                <c:pt idx="26" formatCode="h:mm">
                  <c:v>0.208333333333333</c:v>
                </c:pt>
                <c:pt idx="29" formatCode="h:mm">
                  <c:v>0.333333333333333</c:v>
                </c:pt>
                <c:pt idx="31" formatCode="h:mm">
                  <c:v>0.375</c:v>
                </c:pt>
                <c:pt idx="33" formatCode="h:mm">
                  <c:v>0.416666666666667</c:v>
                </c:pt>
                <c:pt idx="35" formatCode="h:mm">
                  <c:v>0.458333333333333</c:v>
                </c:pt>
                <c:pt idx="42" formatCode="h:mm">
                  <c:v>0.5</c:v>
                </c:pt>
                <c:pt idx="52" formatCode="h:mm">
                  <c:v>0.541666666666667</c:v>
                </c:pt>
                <c:pt idx="58" formatCode="h:mm">
                  <c:v>0.583333333333333</c:v>
                </c:pt>
                <c:pt idx="64" formatCode="h:mm">
                  <c:v>0.625</c:v>
                </c:pt>
                <c:pt idx="72" formatCode="h:mm">
                  <c:v>0.666666666666667</c:v>
                </c:pt>
                <c:pt idx="80" formatCode="h:mm">
                  <c:v>0.708333333333333</c:v>
                </c:pt>
                <c:pt idx="85" formatCode="h:mm">
                  <c:v>0.75</c:v>
                </c:pt>
                <c:pt idx="90" formatCode="h:mm">
                  <c:v>0.791666666666666</c:v>
                </c:pt>
                <c:pt idx="103" formatCode="h:mm">
                  <c:v>0.833333333333333</c:v>
                </c:pt>
                <c:pt idx="114" formatCode="h:mm">
                  <c:v>0.875</c:v>
                </c:pt>
                <c:pt idx="126" formatCode="h:mm">
                  <c:v>0.916666666666666</c:v>
                </c:pt>
                <c:pt idx="145" formatCode="h:mm">
                  <c:v>0.958333333333333</c:v>
                </c:pt>
                <c:pt idx="163" formatCode="[h]:mm:ss">
                  <c:v>1.0</c:v>
                </c:pt>
              </c:numCache>
            </c:numRef>
          </c:cat>
          <c:val>
            <c:numRef>
              <c:f>'Area 1'!$E$31:$E$194</c:f>
              <c:numCache>
                <c:formatCode>General</c:formatCode>
                <c:ptCount val="164"/>
                <c:pt idx="0">
                  <c:v>0.8</c:v>
                </c:pt>
                <c:pt idx="1">
                  <c:v>0.6</c:v>
                </c:pt>
                <c:pt idx="2">
                  <c:v>1.0</c:v>
                </c:pt>
                <c:pt idx="3">
                  <c:v>0.2</c:v>
                </c:pt>
                <c:pt idx="4">
                  <c:v>0.8</c:v>
                </c:pt>
                <c:pt idx="5">
                  <c:v>0.6</c:v>
                </c:pt>
                <c:pt idx="6">
                  <c:v>0.2</c:v>
                </c:pt>
                <c:pt idx="7">
                  <c:v>0.6</c:v>
                </c:pt>
                <c:pt idx="8">
                  <c:v>0.4</c:v>
                </c:pt>
                <c:pt idx="9">
                  <c:v>0.6</c:v>
                </c:pt>
                <c:pt idx="10">
                  <c:v>0.4</c:v>
                </c:pt>
                <c:pt idx="11">
                  <c:v>1.6</c:v>
                </c:pt>
                <c:pt idx="12">
                  <c:v>0.8</c:v>
                </c:pt>
                <c:pt idx="13">
                  <c:v>0.2</c:v>
                </c:pt>
                <c:pt idx="14">
                  <c:v>1.0</c:v>
                </c:pt>
                <c:pt idx="15">
                  <c:v>0.4</c:v>
                </c:pt>
                <c:pt idx="16">
                  <c:v>0.2</c:v>
                </c:pt>
                <c:pt idx="17">
                  <c:v>0.6</c:v>
                </c:pt>
                <c:pt idx="18">
                  <c:v>1.2</c:v>
                </c:pt>
                <c:pt idx="19">
                  <c:v>1.4</c:v>
                </c:pt>
                <c:pt idx="20">
                  <c:v>1.4</c:v>
                </c:pt>
                <c:pt idx="21">
                  <c:v>0.4</c:v>
                </c:pt>
                <c:pt idx="22">
                  <c:v>0.6</c:v>
                </c:pt>
                <c:pt idx="23">
                  <c:v>1.0</c:v>
                </c:pt>
                <c:pt idx="24">
                  <c:v>0.2</c:v>
                </c:pt>
                <c:pt idx="25">
                  <c:v>0.6</c:v>
                </c:pt>
                <c:pt idx="26">
                  <c:v>0.6</c:v>
                </c:pt>
                <c:pt idx="27">
                  <c:v>0.6</c:v>
                </c:pt>
                <c:pt idx="28">
                  <c:v>0.4</c:v>
                </c:pt>
                <c:pt idx="29">
                  <c:v>0.2</c:v>
                </c:pt>
                <c:pt idx="30">
                  <c:v>1.8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0.2</c:v>
                </c:pt>
                <c:pt idx="35">
                  <c:v>1.0</c:v>
                </c:pt>
                <c:pt idx="36">
                  <c:v>0.4</c:v>
                </c:pt>
                <c:pt idx="37">
                  <c:v>0.2</c:v>
                </c:pt>
                <c:pt idx="38">
                  <c:v>0.8</c:v>
                </c:pt>
                <c:pt idx="39">
                  <c:v>0.8</c:v>
                </c:pt>
                <c:pt idx="40">
                  <c:v>0.2</c:v>
                </c:pt>
                <c:pt idx="41">
                  <c:v>0.8</c:v>
                </c:pt>
                <c:pt idx="42">
                  <c:v>0.2</c:v>
                </c:pt>
                <c:pt idx="43">
                  <c:v>1.4</c:v>
                </c:pt>
                <c:pt idx="44">
                  <c:v>0.4</c:v>
                </c:pt>
                <c:pt idx="45">
                  <c:v>0.4</c:v>
                </c:pt>
                <c:pt idx="46">
                  <c:v>0.2</c:v>
                </c:pt>
                <c:pt idx="47">
                  <c:v>0.2</c:v>
                </c:pt>
                <c:pt idx="48">
                  <c:v>0.2</c:v>
                </c:pt>
                <c:pt idx="49">
                  <c:v>0.6</c:v>
                </c:pt>
                <c:pt idx="50">
                  <c:v>1.4</c:v>
                </c:pt>
                <c:pt idx="51">
                  <c:v>0.2</c:v>
                </c:pt>
                <c:pt idx="52">
                  <c:v>1.2</c:v>
                </c:pt>
                <c:pt idx="53">
                  <c:v>0.2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1.8</c:v>
                </c:pt>
                <c:pt idx="58">
                  <c:v>0.6</c:v>
                </c:pt>
                <c:pt idx="59">
                  <c:v>1.0</c:v>
                </c:pt>
                <c:pt idx="60">
                  <c:v>0.2</c:v>
                </c:pt>
                <c:pt idx="61">
                  <c:v>0.2</c:v>
                </c:pt>
                <c:pt idx="62">
                  <c:v>0.4</c:v>
                </c:pt>
                <c:pt idx="63">
                  <c:v>0.4</c:v>
                </c:pt>
                <c:pt idx="64">
                  <c:v>0.4</c:v>
                </c:pt>
                <c:pt idx="65">
                  <c:v>1.2</c:v>
                </c:pt>
                <c:pt idx="66">
                  <c:v>0.6</c:v>
                </c:pt>
                <c:pt idx="67">
                  <c:v>1.0</c:v>
                </c:pt>
                <c:pt idx="68">
                  <c:v>1.0</c:v>
                </c:pt>
                <c:pt idx="69">
                  <c:v>1.6</c:v>
                </c:pt>
                <c:pt idx="70">
                  <c:v>0.2</c:v>
                </c:pt>
                <c:pt idx="71">
                  <c:v>0.6</c:v>
                </c:pt>
                <c:pt idx="72">
                  <c:v>0.2</c:v>
                </c:pt>
                <c:pt idx="73">
                  <c:v>0.2</c:v>
                </c:pt>
                <c:pt idx="74">
                  <c:v>0.8</c:v>
                </c:pt>
                <c:pt idx="75">
                  <c:v>0.2</c:v>
                </c:pt>
                <c:pt idx="76">
                  <c:v>1.0</c:v>
                </c:pt>
                <c:pt idx="77">
                  <c:v>0.8</c:v>
                </c:pt>
                <c:pt idx="78">
                  <c:v>0.2</c:v>
                </c:pt>
                <c:pt idx="79">
                  <c:v>1.0</c:v>
                </c:pt>
                <c:pt idx="80">
                  <c:v>0.8</c:v>
                </c:pt>
                <c:pt idx="81">
                  <c:v>0.8</c:v>
                </c:pt>
                <c:pt idx="82">
                  <c:v>0.2</c:v>
                </c:pt>
                <c:pt idx="83">
                  <c:v>0.4</c:v>
                </c:pt>
                <c:pt idx="84">
                  <c:v>0.6</c:v>
                </c:pt>
                <c:pt idx="85">
                  <c:v>0.4</c:v>
                </c:pt>
                <c:pt idx="86">
                  <c:v>0.2</c:v>
                </c:pt>
                <c:pt idx="87">
                  <c:v>0.8</c:v>
                </c:pt>
                <c:pt idx="88">
                  <c:v>0.4</c:v>
                </c:pt>
                <c:pt idx="89">
                  <c:v>0.2</c:v>
                </c:pt>
                <c:pt idx="90">
                  <c:v>0.6</c:v>
                </c:pt>
                <c:pt idx="91">
                  <c:v>0.2</c:v>
                </c:pt>
                <c:pt idx="92">
                  <c:v>0.4</c:v>
                </c:pt>
                <c:pt idx="93">
                  <c:v>0.4</c:v>
                </c:pt>
                <c:pt idx="94">
                  <c:v>0.6</c:v>
                </c:pt>
                <c:pt idx="95">
                  <c:v>1.2</c:v>
                </c:pt>
                <c:pt idx="96">
                  <c:v>0.2</c:v>
                </c:pt>
                <c:pt idx="97">
                  <c:v>0.6</c:v>
                </c:pt>
                <c:pt idx="98">
                  <c:v>0.4</c:v>
                </c:pt>
                <c:pt idx="99">
                  <c:v>0.4</c:v>
                </c:pt>
                <c:pt idx="100">
                  <c:v>1.0</c:v>
                </c:pt>
                <c:pt idx="101">
                  <c:v>0.8</c:v>
                </c:pt>
                <c:pt idx="102">
                  <c:v>0.8</c:v>
                </c:pt>
                <c:pt idx="103">
                  <c:v>0.8</c:v>
                </c:pt>
                <c:pt idx="104">
                  <c:v>0.6</c:v>
                </c:pt>
                <c:pt idx="105">
                  <c:v>0.8</c:v>
                </c:pt>
                <c:pt idx="106">
                  <c:v>0.8</c:v>
                </c:pt>
                <c:pt idx="107">
                  <c:v>0.8</c:v>
                </c:pt>
                <c:pt idx="108">
                  <c:v>1.2</c:v>
                </c:pt>
                <c:pt idx="109">
                  <c:v>1.4</c:v>
                </c:pt>
                <c:pt idx="110">
                  <c:v>0.6</c:v>
                </c:pt>
                <c:pt idx="111">
                  <c:v>0.6</c:v>
                </c:pt>
                <c:pt idx="112">
                  <c:v>2.1</c:v>
                </c:pt>
                <c:pt idx="113">
                  <c:v>0.2</c:v>
                </c:pt>
                <c:pt idx="114">
                  <c:v>0.4</c:v>
                </c:pt>
                <c:pt idx="115">
                  <c:v>1.0</c:v>
                </c:pt>
                <c:pt idx="116">
                  <c:v>0.4</c:v>
                </c:pt>
                <c:pt idx="117">
                  <c:v>0.2</c:v>
                </c:pt>
                <c:pt idx="118">
                  <c:v>1.2</c:v>
                </c:pt>
                <c:pt idx="119">
                  <c:v>0.4</c:v>
                </c:pt>
                <c:pt idx="120">
                  <c:v>1.4</c:v>
                </c:pt>
                <c:pt idx="121">
                  <c:v>0.8</c:v>
                </c:pt>
                <c:pt idx="122">
                  <c:v>0.6</c:v>
                </c:pt>
                <c:pt idx="123">
                  <c:v>0.8</c:v>
                </c:pt>
                <c:pt idx="124">
                  <c:v>0.6</c:v>
                </c:pt>
                <c:pt idx="125">
                  <c:v>0.2</c:v>
                </c:pt>
                <c:pt idx="126">
                  <c:v>0.2</c:v>
                </c:pt>
                <c:pt idx="127">
                  <c:v>0.2</c:v>
                </c:pt>
                <c:pt idx="128">
                  <c:v>0.4</c:v>
                </c:pt>
                <c:pt idx="129">
                  <c:v>0.4</c:v>
                </c:pt>
                <c:pt idx="130">
                  <c:v>0.2</c:v>
                </c:pt>
                <c:pt idx="131">
                  <c:v>0.2</c:v>
                </c:pt>
                <c:pt idx="132">
                  <c:v>0.8</c:v>
                </c:pt>
                <c:pt idx="133">
                  <c:v>0.2</c:v>
                </c:pt>
                <c:pt idx="134">
                  <c:v>1.2</c:v>
                </c:pt>
                <c:pt idx="135">
                  <c:v>0.4</c:v>
                </c:pt>
                <c:pt idx="136">
                  <c:v>1.8</c:v>
                </c:pt>
                <c:pt idx="137">
                  <c:v>0.2</c:v>
                </c:pt>
                <c:pt idx="138">
                  <c:v>0.4</c:v>
                </c:pt>
                <c:pt idx="139">
                  <c:v>0.6</c:v>
                </c:pt>
                <c:pt idx="140">
                  <c:v>0.2</c:v>
                </c:pt>
                <c:pt idx="141">
                  <c:v>1.2</c:v>
                </c:pt>
                <c:pt idx="142">
                  <c:v>0.2</c:v>
                </c:pt>
                <c:pt idx="143">
                  <c:v>4.7</c:v>
                </c:pt>
                <c:pt idx="144">
                  <c:v>0.8</c:v>
                </c:pt>
                <c:pt idx="145">
                  <c:v>0.6</c:v>
                </c:pt>
                <c:pt idx="146">
                  <c:v>0.2</c:v>
                </c:pt>
                <c:pt idx="147">
                  <c:v>0.2</c:v>
                </c:pt>
                <c:pt idx="148">
                  <c:v>1.0</c:v>
                </c:pt>
                <c:pt idx="149">
                  <c:v>0.2</c:v>
                </c:pt>
                <c:pt idx="150">
                  <c:v>0.4</c:v>
                </c:pt>
                <c:pt idx="151">
                  <c:v>0.4</c:v>
                </c:pt>
                <c:pt idx="152">
                  <c:v>0.6</c:v>
                </c:pt>
                <c:pt idx="153">
                  <c:v>0.6</c:v>
                </c:pt>
                <c:pt idx="154">
                  <c:v>0.4</c:v>
                </c:pt>
                <c:pt idx="155">
                  <c:v>0.2</c:v>
                </c:pt>
                <c:pt idx="156">
                  <c:v>0.2</c:v>
                </c:pt>
                <c:pt idx="157">
                  <c:v>1.2</c:v>
                </c:pt>
                <c:pt idx="158">
                  <c:v>0.2</c:v>
                </c:pt>
                <c:pt idx="159">
                  <c:v>1.2</c:v>
                </c:pt>
                <c:pt idx="160">
                  <c:v>0.2</c:v>
                </c:pt>
                <c:pt idx="161">
                  <c:v>0.4</c:v>
                </c:pt>
                <c:pt idx="162">
                  <c:v>0.2</c:v>
                </c:pt>
                <c:pt idx="163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9967976"/>
        <c:axId val="2089971512"/>
      </c:lineChart>
      <c:catAx>
        <c:axId val="208996797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971512"/>
        <c:crosses val="autoZero"/>
        <c:auto val="1"/>
        <c:lblAlgn val="ctr"/>
        <c:lblOffset val="100"/>
        <c:noMultiLvlLbl val="0"/>
      </c:catAx>
      <c:valAx>
        <c:axId val="208997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967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Area 1: Percent </a:t>
            </a:r>
            <a:r>
              <a:rPr lang="en-US" sz="1800" b="1" dirty="0"/>
              <a:t>of Juvenile Crime by Month and Year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'Area 1'!$L$201:$L$345</c:f>
              <c:strCache>
                <c:ptCount val="145"/>
                <c:pt idx="0">
                  <c:v>1/2009</c:v>
                </c:pt>
                <c:pt idx="1">
                  <c:v>1/2009</c:v>
                </c:pt>
                <c:pt idx="2">
                  <c:v>1/2009</c:v>
                </c:pt>
                <c:pt idx="3">
                  <c:v>1/2009</c:v>
                </c:pt>
                <c:pt idx="4">
                  <c:v>1/2009</c:v>
                </c:pt>
                <c:pt idx="5">
                  <c:v>1/2009</c:v>
                </c:pt>
                <c:pt idx="6">
                  <c:v>1/2009</c:v>
                </c:pt>
                <c:pt idx="7">
                  <c:v>1/2009</c:v>
                </c:pt>
                <c:pt idx="8">
                  <c:v>2/2009</c:v>
                </c:pt>
                <c:pt idx="9">
                  <c:v>2/2009</c:v>
                </c:pt>
                <c:pt idx="10">
                  <c:v>2/2009</c:v>
                </c:pt>
                <c:pt idx="11">
                  <c:v>2/2009</c:v>
                </c:pt>
                <c:pt idx="12">
                  <c:v>3/2009</c:v>
                </c:pt>
                <c:pt idx="13">
                  <c:v>3/2009</c:v>
                </c:pt>
                <c:pt idx="14">
                  <c:v>3/2009</c:v>
                </c:pt>
                <c:pt idx="15">
                  <c:v>3/2009</c:v>
                </c:pt>
                <c:pt idx="16">
                  <c:v>3/2009</c:v>
                </c:pt>
                <c:pt idx="17">
                  <c:v>3/2009</c:v>
                </c:pt>
                <c:pt idx="18">
                  <c:v>3/2009</c:v>
                </c:pt>
                <c:pt idx="19">
                  <c:v>3/2009</c:v>
                </c:pt>
                <c:pt idx="20">
                  <c:v>4/2009</c:v>
                </c:pt>
                <c:pt idx="21">
                  <c:v>4/2009</c:v>
                </c:pt>
                <c:pt idx="22">
                  <c:v>4/2009</c:v>
                </c:pt>
                <c:pt idx="23">
                  <c:v>4/2009</c:v>
                </c:pt>
                <c:pt idx="24">
                  <c:v>5/2009</c:v>
                </c:pt>
                <c:pt idx="25">
                  <c:v>5/2009</c:v>
                </c:pt>
                <c:pt idx="26">
                  <c:v>5/2009</c:v>
                </c:pt>
                <c:pt idx="27">
                  <c:v>5/2009</c:v>
                </c:pt>
                <c:pt idx="28">
                  <c:v>6/2009</c:v>
                </c:pt>
                <c:pt idx="29">
                  <c:v>6/2009</c:v>
                </c:pt>
                <c:pt idx="30">
                  <c:v>6/2009</c:v>
                </c:pt>
                <c:pt idx="31">
                  <c:v>6/2009</c:v>
                </c:pt>
                <c:pt idx="32">
                  <c:v>6/2009</c:v>
                </c:pt>
                <c:pt idx="33">
                  <c:v>7/2009</c:v>
                </c:pt>
                <c:pt idx="34">
                  <c:v>7/2009</c:v>
                </c:pt>
                <c:pt idx="35">
                  <c:v>7/2009</c:v>
                </c:pt>
                <c:pt idx="36">
                  <c:v>7/2009</c:v>
                </c:pt>
                <c:pt idx="37">
                  <c:v>8/2009</c:v>
                </c:pt>
                <c:pt idx="38">
                  <c:v>8/2009</c:v>
                </c:pt>
                <c:pt idx="39">
                  <c:v>8/2009</c:v>
                </c:pt>
                <c:pt idx="40">
                  <c:v>9/2009</c:v>
                </c:pt>
                <c:pt idx="41">
                  <c:v>9/2009</c:v>
                </c:pt>
                <c:pt idx="42">
                  <c:v>9/2009</c:v>
                </c:pt>
                <c:pt idx="43">
                  <c:v>9/2009</c:v>
                </c:pt>
                <c:pt idx="44">
                  <c:v>9/2009</c:v>
                </c:pt>
                <c:pt idx="45">
                  <c:v>9/2009</c:v>
                </c:pt>
                <c:pt idx="46">
                  <c:v>10/2009</c:v>
                </c:pt>
                <c:pt idx="47">
                  <c:v>10/2009</c:v>
                </c:pt>
                <c:pt idx="48">
                  <c:v>11/2009</c:v>
                </c:pt>
                <c:pt idx="49">
                  <c:v>11/2009</c:v>
                </c:pt>
                <c:pt idx="50">
                  <c:v>11/2009</c:v>
                </c:pt>
                <c:pt idx="51">
                  <c:v>12/2009</c:v>
                </c:pt>
                <c:pt idx="52">
                  <c:v>12/2009</c:v>
                </c:pt>
                <c:pt idx="53">
                  <c:v>12/2009</c:v>
                </c:pt>
                <c:pt idx="54">
                  <c:v>1/2010</c:v>
                </c:pt>
                <c:pt idx="55">
                  <c:v>1/2010</c:v>
                </c:pt>
                <c:pt idx="56">
                  <c:v>1/2010</c:v>
                </c:pt>
                <c:pt idx="57">
                  <c:v>1/2010</c:v>
                </c:pt>
                <c:pt idx="58">
                  <c:v>1/2010</c:v>
                </c:pt>
                <c:pt idx="59">
                  <c:v>1/2010</c:v>
                </c:pt>
                <c:pt idx="60">
                  <c:v>2/2010</c:v>
                </c:pt>
                <c:pt idx="61">
                  <c:v>2/2010</c:v>
                </c:pt>
                <c:pt idx="62">
                  <c:v>3/2010</c:v>
                </c:pt>
                <c:pt idx="63">
                  <c:v>3/2010</c:v>
                </c:pt>
                <c:pt idx="64">
                  <c:v>3/2010</c:v>
                </c:pt>
                <c:pt idx="65">
                  <c:v>3/2010</c:v>
                </c:pt>
                <c:pt idx="66">
                  <c:v>4/2010</c:v>
                </c:pt>
                <c:pt idx="67">
                  <c:v>4/2010</c:v>
                </c:pt>
                <c:pt idx="68">
                  <c:v>4/2010</c:v>
                </c:pt>
                <c:pt idx="69">
                  <c:v>4/2010</c:v>
                </c:pt>
                <c:pt idx="70">
                  <c:v>5/2010</c:v>
                </c:pt>
                <c:pt idx="71">
                  <c:v>5/2010</c:v>
                </c:pt>
                <c:pt idx="72">
                  <c:v>6/2010</c:v>
                </c:pt>
                <c:pt idx="73">
                  <c:v>6/2010</c:v>
                </c:pt>
                <c:pt idx="74">
                  <c:v>7/2010</c:v>
                </c:pt>
                <c:pt idx="75">
                  <c:v>7/2010</c:v>
                </c:pt>
                <c:pt idx="76">
                  <c:v>7/2010</c:v>
                </c:pt>
                <c:pt idx="77">
                  <c:v>8/2010</c:v>
                </c:pt>
                <c:pt idx="78">
                  <c:v>9/2010</c:v>
                </c:pt>
                <c:pt idx="79">
                  <c:v>11/2010</c:v>
                </c:pt>
                <c:pt idx="80">
                  <c:v>12/2010</c:v>
                </c:pt>
                <c:pt idx="81">
                  <c:v>12/2010</c:v>
                </c:pt>
                <c:pt idx="82">
                  <c:v>1/2011</c:v>
                </c:pt>
                <c:pt idx="83">
                  <c:v>1/2011</c:v>
                </c:pt>
                <c:pt idx="84">
                  <c:v>2/2011</c:v>
                </c:pt>
                <c:pt idx="85">
                  <c:v>2/2011</c:v>
                </c:pt>
                <c:pt idx="86">
                  <c:v>2/2011</c:v>
                </c:pt>
                <c:pt idx="87">
                  <c:v>3/2011</c:v>
                </c:pt>
                <c:pt idx="88">
                  <c:v>3/2011</c:v>
                </c:pt>
                <c:pt idx="89">
                  <c:v>4/2011</c:v>
                </c:pt>
                <c:pt idx="90">
                  <c:v>4/2011</c:v>
                </c:pt>
                <c:pt idx="91">
                  <c:v>4/2011</c:v>
                </c:pt>
                <c:pt idx="92">
                  <c:v>4/2011</c:v>
                </c:pt>
                <c:pt idx="93">
                  <c:v>4/2011</c:v>
                </c:pt>
                <c:pt idx="94">
                  <c:v>4/2011</c:v>
                </c:pt>
                <c:pt idx="95">
                  <c:v>4/2011</c:v>
                </c:pt>
                <c:pt idx="96">
                  <c:v>4/2011</c:v>
                </c:pt>
                <c:pt idx="97">
                  <c:v>5/2011</c:v>
                </c:pt>
                <c:pt idx="98">
                  <c:v>5/2011</c:v>
                </c:pt>
                <c:pt idx="99">
                  <c:v>6/2011</c:v>
                </c:pt>
                <c:pt idx="100">
                  <c:v>6/2011</c:v>
                </c:pt>
                <c:pt idx="101">
                  <c:v>6/2011</c:v>
                </c:pt>
                <c:pt idx="102">
                  <c:v>6/2011</c:v>
                </c:pt>
                <c:pt idx="103">
                  <c:v>7/2011</c:v>
                </c:pt>
                <c:pt idx="104">
                  <c:v>7/2011</c:v>
                </c:pt>
                <c:pt idx="105">
                  <c:v>8/2011</c:v>
                </c:pt>
                <c:pt idx="106">
                  <c:v>9/2011</c:v>
                </c:pt>
                <c:pt idx="107">
                  <c:v>9/2011</c:v>
                </c:pt>
                <c:pt idx="108">
                  <c:v>11/2011</c:v>
                </c:pt>
                <c:pt idx="109">
                  <c:v>12/2011</c:v>
                </c:pt>
                <c:pt idx="110">
                  <c:v>1/2012</c:v>
                </c:pt>
                <c:pt idx="111">
                  <c:v>2/2012</c:v>
                </c:pt>
                <c:pt idx="112">
                  <c:v>2/2012</c:v>
                </c:pt>
                <c:pt idx="113">
                  <c:v>2/2012</c:v>
                </c:pt>
                <c:pt idx="114">
                  <c:v>4/2012</c:v>
                </c:pt>
                <c:pt idx="115">
                  <c:v>4/2012</c:v>
                </c:pt>
                <c:pt idx="116">
                  <c:v>5/2012</c:v>
                </c:pt>
                <c:pt idx="117">
                  <c:v>5/2012</c:v>
                </c:pt>
                <c:pt idx="118">
                  <c:v>5/2012</c:v>
                </c:pt>
                <c:pt idx="119">
                  <c:v>6/2012</c:v>
                </c:pt>
                <c:pt idx="120">
                  <c:v>6/2012</c:v>
                </c:pt>
                <c:pt idx="121">
                  <c:v>7/2012</c:v>
                </c:pt>
                <c:pt idx="122">
                  <c:v>11/2012</c:v>
                </c:pt>
                <c:pt idx="123">
                  <c:v>12/2012</c:v>
                </c:pt>
                <c:pt idx="124">
                  <c:v>12/2012</c:v>
                </c:pt>
                <c:pt idx="125">
                  <c:v>1/2013</c:v>
                </c:pt>
                <c:pt idx="126">
                  <c:v>3/2013</c:v>
                </c:pt>
                <c:pt idx="127">
                  <c:v>3/2013</c:v>
                </c:pt>
                <c:pt idx="128">
                  <c:v>3/2013</c:v>
                </c:pt>
                <c:pt idx="129">
                  <c:v>4/2013</c:v>
                </c:pt>
                <c:pt idx="130">
                  <c:v>5/2013</c:v>
                </c:pt>
                <c:pt idx="131">
                  <c:v>5/2013</c:v>
                </c:pt>
                <c:pt idx="132">
                  <c:v>5/2013</c:v>
                </c:pt>
                <c:pt idx="133">
                  <c:v>6/2013</c:v>
                </c:pt>
                <c:pt idx="134">
                  <c:v>6/2013</c:v>
                </c:pt>
                <c:pt idx="135">
                  <c:v>8/2013</c:v>
                </c:pt>
                <c:pt idx="136">
                  <c:v>11/2013</c:v>
                </c:pt>
                <c:pt idx="137">
                  <c:v>11/2013</c:v>
                </c:pt>
                <c:pt idx="138">
                  <c:v>12/2013</c:v>
                </c:pt>
                <c:pt idx="139">
                  <c:v>12/2013</c:v>
                </c:pt>
                <c:pt idx="140">
                  <c:v>12/2013</c:v>
                </c:pt>
                <c:pt idx="141">
                  <c:v>12/2013</c:v>
                </c:pt>
                <c:pt idx="142">
                  <c:v>1/2014</c:v>
                </c:pt>
                <c:pt idx="143">
                  <c:v>1/2014</c:v>
                </c:pt>
                <c:pt idx="144">
                  <c:v>5/2014</c:v>
                </c:pt>
              </c:strCache>
            </c:strRef>
          </c:cat>
          <c:val>
            <c:numRef>
              <c:f>'Area 1'!$H$202:$H$345</c:f>
              <c:numCache>
                <c:formatCode>General</c:formatCode>
                <c:ptCount val="144"/>
                <c:pt idx="0">
                  <c:v>0.2</c:v>
                </c:pt>
                <c:pt idx="1">
                  <c:v>0.2</c:v>
                </c:pt>
                <c:pt idx="2">
                  <c:v>0.22</c:v>
                </c:pt>
                <c:pt idx="3">
                  <c:v>0.298</c:v>
                </c:pt>
                <c:pt idx="4">
                  <c:v>0.3682</c:v>
                </c:pt>
                <c:pt idx="5">
                  <c:v>0.45138</c:v>
                </c:pt>
                <c:pt idx="6">
                  <c:v>0.486242</c:v>
                </c:pt>
                <c:pt idx="7">
                  <c:v>0.7076178</c:v>
                </c:pt>
                <c:pt idx="8">
                  <c:v>0.65685602</c:v>
                </c:pt>
                <c:pt idx="9">
                  <c:v>0.611170418</c:v>
                </c:pt>
                <c:pt idx="10">
                  <c:v>0.5900533762</c:v>
                </c:pt>
                <c:pt idx="11">
                  <c:v>0.61104803858</c:v>
                </c:pt>
                <c:pt idx="12">
                  <c:v>0.649943234722</c:v>
                </c:pt>
                <c:pt idx="13">
                  <c:v>0.6049489112498</c:v>
                </c:pt>
                <c:pt idx="14">
                  <c:v>0.62445402012482</c:v>
                </c:pt>
                <c:pt idx="15">
                  <c:v>0.602008618112338</c:v>
                </c:pt>
                <c:pt idx="16">
                  <c:v>0.621807756301105</c:v>
                </c:pt>
                <c:pt idx="17">
                  <c:v>0.579626980670994</c:v>
                </c:pt>
                <c:pt idx="18">
                  <c:v>0.561664282603895</c:v>
                </c:pt>
                <c:pt idx="19">
                  <c:v>0.605497854343505</c:v>
                </c:pt>
                <c:pt idx="20">
                  <c:v>0.624948068909155</c:v>
                </c:pt>
                <c:pt idx="21">
                  <c:v>0.622453262018239</c:v>
                </c:pt>
                <c:pt idx="22">
                  <c:v>0.640207935816415</c:v>
                </c:pt>
                <c:pt idx="23">
                  <c:v>0.616187142234774</c:v>
                </c:pt>
                <c:pt idx="24">
                  <c:v>0.674568428011297</c:v>
                </c:pt>
                <c:pt idx="25">
                  <c:v>0.627111585210167</c:v>
                </c:pt>
                <c:pt idx="26">
                  <c:v>0.58440042668915</c:v>
                </c:pt>
                <c:pt idx="27">
                  <c:v>0.665960384020235</c:v>
                </c:pt>
                <c:pt idx="28">
                  <c:v>0.639364345618212</c:v>
                </c:pt>
                <c:pt idx="29">
                  <c:v>0.595427911056391</c:v>
                </c:pt>
                <c:pt idx="30">
                  <c:v>0.555885119950752</c:v>
                </c:pt>
                <c:pt idx="31">
                  <c:v>0.560296607955676</c:v>
                </c:pt>
                <c:pt idx="32">
                  <c:v>0.544266947160109</c:v>
                </c:pt>
                <c:pt idx="33">
                  <c:v>0.509840252444098</c:v>
                </c:pt>
                <c:pt idx="34">
                  <c:v>0.538856227199688</c:v>
                </c:pt>
                <c:pt idx="35">
                  <c:v>0.504970604479719</c:v>
                </c:pt>
                <c:pt idx="36">
                  <c:v>0.494473544031747</c:v>
                </c:pt>
                <c:pt idx="37">
                  <c:v>0.485026189628573</c:v>
                </c:pt>
                <c:pt idx="38">
                  <c:v>0.576523570665716</c:v>
                </c:pt>
                <c:pt idx="39">
                  <c:v>0.598871213599144</c:v>
                </c:pt>
                <c:pt idx="40">
                  <c:v>0.55898409223923</c:v>
                </c:pt>
                <c:pt idx="41">
                  <c:v>0.603085683015307</c:v>
                </c:pt>
                <c:pt idx="42">
                  <c:v>0.662777114713776</c:v>
                </c:pt>
                <c:pt idx="43">
                  <c:v>0.826499403242398</c:v>
                </c:pt>
                <c:pt idx="44">
                  <c:v>0.763849462918159</c:v>
                </c:pt>
                <c:pt idx="45">
                  <c:v>0.707464516626343</c:v>
                </c:pt>
                <c:pt idx="46">
                  <c:v>0.656718064963708</c:v>
                </c:pt>
                <c:pt idx="47">
                  <c:v>0.651046258467338</c:v>
                </c:pt>
                <c:pt idx="48">
                  <c:v>0.625941632620604</c:v>
                </c:pt>
                <c:pt idx="49">
                  <c:v>0.743347469358544</c:v>
                </c:pt>
                <c:pt idx="50">
                  <c:v>0.749012722422689</c:v>
                </c:pt>
                <c:pt idx="51">
                  <c:v>0.69411145018042</c:v>
                </c:pt>
                <c:pt idx="52">
                  <c:v>0.724700305162378</c:v>
                </c:pt>
                <c:pt idx="53">
                  <c:v>0.71223027464614</c:v>
                </c:pt>
                <c:pt idx="54">
                  <c:v>0.801007247181526</c:v>
                </c:pt>
                <c:pt idx="55">
                  <c:v>0.780906522463374</c:v>
                </c:pt>
                <c:pt idx="56">
                  <c:v>0.782815870217036</c:v>
                </c:pt>
                <c:pt idx="57">
                  <c:v>0.764534283195333</c:v>
                </c:pt>
                <c:pt idx="58">
                  <c:v>0.7480808548758</c:v>
                </c:pt>
                <c:pt idx="59">
                  <c:v>0.75327276938822</c:v>
                </c:pt>
                <c:pt idx="60">
                  <c:v>0.697945492449398</c:v>
                </c:pt>
                <c:pt idx="61">
                  <c:v>0.668150943204458</c:v>
                </c:pt>
                <c:pt idx="62">
                  <c:v>0.641335848884012</c:v>
                </c:pt>
                <c:pt idx="63">
                  <c:v>0.657202263995611</c:v>
                </c:pt>
                <c:pt idx="64">
                  <c:v>0.69148203759605</c:v>
                </c:pt>
                <c:pt idx="65">
                  <c:v>0.702333833836445</c:v>
                </c:pt>
                <c:pt idx="66">
                  <c:v>0.652100450452801</c:v>
                </c:pt>
                <c:pt idx="67">
                  <c:v>0.746890405407521</c:v>
                </c:pt>
                <c:pt idx="68">
                  <c:v>0.792201364866768</c:v>
                </c:pt>
                <c:pt idx="69">
                  <c:v>0.732981228380092</c:v>
                </c:pt>
                <c:pt idx="70">
                  <c:v>0.719683105542083</c:v>
                </c:pt>
                <c:pt idx="71">
                  <c:v>0.707714794987874</c:v>
                </c:pt>
                <c:pt idx="72">
                  <c:v>0.736943315489087</c:v>
                </c:pt>
                <c:pt idx="73">
                  <c:v>0.723248983940178</c:v>
                </c:pt>
                <c:pt idx="74">
                  <c:v>0.67092408554616</c:v>
                </c:pt>
                <c:pt idx="75">
                  <c:v>0.643831676991544</c:v>
                </c:pt>
                <c:pt idx="76">
                  <c:v>0.61944850929239</c:v>
                </c:pt>
                <c:pt idx="77">
                  <c:v>0.677503658363151</c:v>
                </c:pt>
                <c:pt idx="78">
                  <c:v>0.629753292526836</c:v>
                </c:pt>
                <c:pt idx="79">
                  <c:v>0.666777963274152</c:v>
                </c:pt>
                <c:pt idx="80">
                  <c:v>1.070100166946738</c:v>
                </c:pt>
                <c:pt idx="81">
                  <c:v>1.003090150252063</c:v>
                </c:pt>
                <c:pt idx="82">
                  <c:v>1.062781135226857</c:v>
                </c:pt>
                <c:pt idx="83">
                  <c:v>1.166503021704172</c:v>
                </c:pt>
                <c:pt idx="84">
                  <c:v>1.129852719533755</c:v>
                </c:pt>
                <c:pt idx="85">
                  <c:v>1.036867447580379</c:v>
                </c:pt>
                <c:pt idx="86">
                  <c:v>0.993180702822341</c:v>
                </c:pt>
                <c:pt idx="87">
                  <c:v>0.953862632540107</c:v>
                </c:pt>
                <c:pt idx="88">
                  <c:v>0.898476369286096</c:v>
                </c:pt>
                <c:pt idx="89">
                  <c:v>0.828628732357487</c:v>
                </c:pt>
                <c:pt idx="90">
                  <c:v>0.825765859121738</c:v>
                </c:pt>
                <c:pt idx="91">
                  <c:v>0.923189273209565</c:v>
                </c:pt>
                <c:pt idx="92">
                  <c:v>0.930870345888608</c:v>
                </c:pt>
                <c:pt idx="93">
                  <c:v>0.917783311299747</c:v>
                </c:pt>
                <c:pt idx="94">
                  <c:v>0.846004980169773</c:v>
                </c:pt>
                <c:pt idx="95">
                  <c:v>0.881404482152795</c:v>
                </c:pt>
                <c:pt idx="96">
                  <c:v>0.813264033937516</c:v>
                </c:pt>
                <c:pt idx="97">
                  <c:v>0.811937630543765</c:v>
                </c:pt>
                <c:pt idx="98">
                  <c:v>0.890743867489388</c:v>
                </c:pt>
                <c:pt idx="99">
                  <c:v>0.861669480740449</c:v>
                </c:pt>
                <c:pt idx="100">
                  <c:v>0.875502532666404</c:v>
                </c:pt>
                <c:pt idx="101">
                  <c:v>0.847952279399764</c:v>
                </c:pt>
                <c:pt idx="102">
                  <c:v>0.823157051459788</c:v>
                </c:pt>
                <c:pt idx="103">
                  <c:v>0.760841346313809</c:v>
                </c:pt>
                <c:pt idx="104">
                  <c:v>0.764757211682428</c:v>
                </c:pt>
                <c:pt idx="105">
                  <c:v>0.788281490514185</c:v>
                </c:pt>
                <c:pt idx="106">
                  <c:v>0.769453341462766</c:v>
                </c:pt>
                <c:pt idx="107">
                  <c:v>0.73250800731649</c:v>
                </c:pt>
                <c:pt idx="108">
                  <c:v>0.699257206584841</c:v>
                </c:pt>
                <c:pt idx="109">
                  <c:v>0.709331485926357</c:v>
                </c:pt>
                <c:pt idx="110">
                  <c:v>0.678398337333721</c:v>
                </c:pt>
                <c:pt idx="111">
                  <c:v>0.670558503600349</c:v>
                </c:pt>
                <c:pt idx="112">
                  <c:v>0.643502653240314</c:v>
                </c:pt>
                <c:pt idx="113">
                  <c:v>0.639152387916283</c:v>
                </c:pt>
                <c:pt idx="114">
                  <c:v>0.635237149124654</c:v>
                </c:pt>
                <c:pt idx="115">
                  <c:v>0.781713434212189</c:v>
                </c:pt>
                <c:pt idx="116">
                  <c:v>0.78354209079097</c:v>
                </c:pt>
                <c:pt idx="117">
                  <c:v>0.765187881711873</c:v>
                </c:pt>
                <c:pt idx="118">
                  <c:v>0.728669093540686</c:v>
                </c:pt>
                <c:pt idx="119">
                  <c:v>0.675802184186617</c:v>
                </c:pt>
                <c:pt idx="120">
                  <c:v>0.628221965767955</c:v>
                </c:pt>
                <c:pt idx="121">
                  <c:v>0.70539976919116</c:v>
                </c:pt>
                <c:pt idx="122">
                  <c:v>0.654859792272044</c:v>
                </c:pt>
                <c:pt idx="123">
                  <c:v>0.60937381304484</c:v>
                </c:pt>
                <c:pt idx="124">
                  <c:v>0.568436431740356</c:v>
                </c:pt>
                <c:pt idx="125">
                  <c:v>0.57159278856632</c:v>
                </c:pt>
                <c:pt idx="126">
                  <c:v>0.594433509709688</c:v>
                </c:pt>
                <c:pt idx="127">
                  <c:v>0.55499015873872</c:v>
                </c:pt>
                <c:pt idx="128">
                  <c:v>0.559491142864848</c:v>
                </c:pt>
                <c:pt idx="129">
                  <c:v>0.543542028578363</c:v>
                </c:pt>
                <c:pt idx="130">
                  <c:v>0.589187825720527</c:v>
                </c:pt>
                <c:pt idx="131">
                  <c:v>0.610269043148474</c:v>
                </c:pt>
                <c:pt idx="132">
                  <c:v>0.569242138833626</c:v>
                </c:pt>
                <c:pt idx="133">
                  <c:v>0.592317924950264</c:v>
                </c:pt>
                <c:pt idx="134">
                  <c:v>0.673086132455238</c:v>
                </c:pt>
                <c:pt idx="135">
                  <c:v>0.625777519209714</c:v>
                </c:pt>
                <c:pt idx="136">
                  <c:v>0.583199767288743</c:v>
                </c:pt>
                <c:pt idx="137">
                  <c:v>0.564879790559868</c:v>
                </c:pt>
                <c:pt idx="138">
                  <c:v>0.648391811503882</c:v>
                </c:pt>
                <c:pt idx="139">
                  <c:v>0.603552630353494</c:v>
                </c:pt>
                <c:pt idx="140">
                  <c:v>0.723197367318144</c:v>
                </c:pt>
                <c:pt idx="141">
                  <c:v>0.67087763058633</c:v>
                </c:pt>
                <c:pt idx="142">
                  <c:v>0.643789867527697</c:v>
                </c:pt>
                <c:pt idx="143">
                  <c:v>0.599410880774927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9994328"/>
        <c:axId val="2089998024"/>
      </c:lineChart>
      <c:catAx>
        <c:axId val="20899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998024"/>
        <c:crosses val="autoZero"/>
        <c:auto val="1"/>
        <c:lblAlgn val="ctr"/>
        <c:lblOffset val="100"/>
        <c:noMultiLvlLbl val="0"/>
      </c:catAx>
      <c:valAx>
        <c:axId val="208999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99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Area</a:t>
            </a:r>
            <a:r>
              <a:rPr lang="en-US" sz="1800" b="1" baseline="0" dirty="0" smtClean="0"/>
              <a:t> 1: </a:t>
            </a:r>
            <a:r>
              <a:rPr lang="en-US" sz="1800" b="1" dirty="0" smtClean="0"/>
              <a:t>Top </a:t>
            </a:r>
            <a:r>
              <a:rPr lang="en-US" sz="1800" b="1" dirty="0" smtClean="0"/>
              <a:t>Five </a:t>
            </a:r>
            <a:r>
              <a:rPr lang="en-US" sz="1800" b="1" dirty="0"/>
              <a:t>Juvenile</a:t>
            </a:r>
            <a:r>
              <a:rPr lang="en-US" sz="1800" b="1" baseline="0" dirty="0"/>
              <a:t> </a:t>
            </a:r>
            <a:r>
              <a:rPr lang="en-US" sz="1800" b="1" baseline="0" dirty="0" smtClean="0"/>
              <a:t>Arrests</a:t>
            </a:r>
            <a:endParaRPr lang="en-US" sz="18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'Area 1'!$B$353:$B$357</c:f>
              <c:strCache>
                <c:ptCount val="5"/>
                <c:pt idx="0">
                  <c:v>Drugs</c:v>
                </c:pt>
                <c:pt idx="1">
                  <c:v>Other</c:v>
                </c:pt>
                <c:pt idx="2">
                  <c:v>Weapons</c:v>
                </c:pt>
                <c:pt idx="3">
                  <c:v>Disorderly Conduct</c:v>
                </c:pt>
                <c:pt idx="4">
                  <c:v>Curfew/Driving Violations/Truancy</c:v>
                </c:pt>
              </c:strCache>
            </c:strRef>
          </c:cat>
          <c:val>
            <c:numRef>
              <c:f>'Area 1'!$D$353:$D$357</c:f>
              <c:numCache>
                <c:formatCode>0.0%</c:formatCode>
                <c:ptCount val="5"/>
                <c:pt idx="0">
                  <c:v>0.269</c:v>
                </c:pt>
                <c:pt idx="1">
                  <c:v>0.154</c:v>
                </c:pt>
                <c:pt idx="2">
                  <c:v>0.074</c:v>
                </c:pt>
                <c:pt idx="3">
                  <c:v>0.07</c:v>
                </c:pt>
                <c:pt idx="4">
                  <c:v>0.066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34957608"/>
        <c:axId val="2135189384"/>
      </c:barChart>
      <c:catAx>
        <c:axId val="2134957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189384"/>
        <c:crosses val="autoZero"/>
        <c:auto val="1"/>
        <c:lblAlgn val="ctr"/>
        <c:lblOffset val="100"/>
        <c:noMultiLvlLbl val="0"/>
      </c:catAx>
      <c:valAx>
        <c:axId val="2135189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957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none" spc="2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solidFill>
                  <a:srgbClr val="FFFFFF"/>
                </a:solidFill>
                <a:effectLst/>
              </a:rPr>
              <a:t>Area 2: Percent Of Offenders by Age</a:t>
            </a:r>
            <a:endParaRPr lang="en-US" b="1" dirty="0">
              <a:solidFill>
                <a:srgbClr val="FFFFFF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'Area 2'!$B$11:$B$16</c:f>
              <c:numCache>
                <c:formatCode>General</c:formatCode>
                <c:ptCount val="6"/>
                <c:pt idx="0">
                  <c:v>12.0</c:v>
                </c:pt>
                <c:pt idx="1">
                  <c:v>13.0</c:v>
                </c:pt>
                <c:pt idx="2">
                  <c:v>14.0</c:v>
                </c:pt>
                <c:pt idx="3">
                  <c:v>15.0</c:v>
                </c:pt>
                <c:pt idx="4">
                  <c:v>16.0</c:v>
                </c:pt>
                <c:pt idx="5">
                  <c:v>17.0</c:v>
                </c:pt>
              </c:numCache>
            </c:numRef>
          </c:cat>
          <c:val>
            <c:numRef>
              <c:f>'Area 2'!$D$11:$D$16</c:f>
              <c:numCache>
                <c:formatCode>0.0%</c:formatCode>
                <c:ptCount val="6"/>
                <c:pt idx="0">
                  <c:v>0.005</c:v>
                </c:pt>
                <c:pt idx="1">
                  <c:v>0.042</c:v>
                </c:pt>
                <c:pt idx="2">
                  <c:v>0.12</c:v>
                </c:pt>
                <c:pt idx="3">
                  <c:v>0.16</c:v>
                </c:pt>
                <c:pt idx="4">
                  <c:v>0.201</c:v>
                </c:pt>
                <c:pt idx="5">
                  <c:v>0.472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46041032"/>
        <c:axId val="2145870616"/>
      </c:barChart>
      <c:catAx>
        <c:axId val="214604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870616"/>
        <c:crosses val="autoZero"/>
        <c:auto val="1"/>
        <c:lblAlgn val="ctr"/>
        <c:lblOffset val="100"/>
        <c:noMultiLvlLbl val="0"/>
      </c:catAx>
      <c:valAx>
        <c:axId val="214587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041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Percent of Offenders by Race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'Area 2'!$D$23:$D$24</c:f>
              <c:numCache>
                <c:formatCode>General</c:formatCode>
                <c:ptCount val="2"/>
                <c:pt idx="0">
                  <c:v>95.1</c:v>
                </c:pt>
                <c:pt idx="1">
                  <c:v>4.9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'Area 1'!$B$15:$B$16</c:f>
              <c:strCache>
                <c:ptCount val="2"/>
                <c:pt idx="0">
                  <c:v>Black</c:v>
                </c:pt>
                <c:pt idx="1">
                  <c:v>White</c:v>
                </c:pt>
              </c:strCache>
            </c:strRef>
          </c:cat>
          <c:val>
            <c:numRef>
              <c:f>'Area 1'!$D$15:$D$16</c:f>
              <c:numCache>
                <c:formatCode>General</c:formatCode>
                <c:ptCount val="2"/>
                <c:pt idx="0">
                  <c:v>93.4</c:v>
                </c:pt>
                <c:pt idx="1">
                  <c:v>6.6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solidFill>
            <a:srgbClr val="FFFFFF"/>
          </a:solidFill>
        </a:ln>
        <a:effectLst/>
      </c:spPr>
      <c:txPr>
        <a:bodyPr rot="0" vert="horz"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Percent of Offenders by Sex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'Area 2'!$D$3:$D$4</c:f>
              <c:numCache>
                <c:formatCode>General</c:formatCode>
                <c:ptCount val="2"/>
                <c:pt idx="0">
                  <c:v>9.0</c:v>
                </c:pt>
                <c:pt idx="1">
                  <c:v>91.0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'Area 1'!$B$23:$B$24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'Area 1'!$D$23:$D$24</c:f>
              <c:numCache>
                <c:formatCode>General</c:formatCode>
                <c:ptCount val="2"/>
                <c:pt idx="0">
                  <c:v>11.3</c:v>
                </c:pt>
                <c:pt idx="1">
                  <c:v>88.7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1986148306005"/>
          <c:y val="0.647117326868046"/>
          <c:w val="0.0930095264299175"/>
          <c:h val="0.127855183713532"/>
        </c:manualLayout>
      </c:layout>
      <c:overlay val="0"/>
      <c:spPr>
        <a:noFill/>
        <a:ln>
          <a:solidFill>
            <a:srgbClr val="FFFFFF"/>
          </a:solidFill>
        </a:ln>
        <a:effectLst/>
      </c:spPr>
      <c:txPr>
        <a:bodyPr rot="0" vert="horz"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C836-F1F3-47E4-9970-3CC5FF91B066}" type="datetimeFigureOut">
              <a:rPr lang="en-US" smtClean="0"/>
              <a:t>9/10/14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C1934-EEB1-4BAE-B50D-36195212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7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chart is difficult to</a:t>
            </a:r>
            <a:r>
              <a:rPr lang="en-US" baseline="0" dirty="0" smtClean="0"/>
              <a:t> read: </a:t>
            </a:r>
            <a:r>
              <a:rPr lang="en-US" dirty="0" smtClean="0"/>
              <a:t>Can you just list the top</a:t>
            </a:r>
            <a:r>
              <a:rPr lang="en-US" baseline="0" dirty="0" smtClean="0"/>
              <a:t> 5 times of day and the percentage?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1934-EEB1-4BAE-B50D-36195212D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chart is also difficult to read – can you just explain the general trend?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1934-EEB1-4BAE-B50D-36195212D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4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chart is difficult to</a:t>
            </a:r>
            <a:r>
              <a:rPr lang="en-US" baseline="0" dirty="0" smtClean="0"/>
              <a:t> read: </a:t>
            </a:r>
            <a:r>
              <a:rPr lang="en-US" dirty="0" smtClean="0"/>
              <a:t>Can you just list the top</a:t>
            </a:r>
            <a:r>
              <a:rPr lang="en-US" baseline="0" dirty="0" smtClean="0"/>
              <a:t> 5 times of day and the percentage?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1934-EEB1-4BAE-B50D-36195212D9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09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Dark blue is area 1 light blue is area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1934-EEB1-4BAE-B50D-36195212D9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8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chart is difficult to</a:t>
            </a:r>
            <a:r>
              <a:rPr lang="en-US" baseline="0" dirty="0" smtClean="0"/>
              <a:t> read: </a:t>
            </a:r>
            <a:r>
              <a:rPr lang="en-US" dirty="0" smtClean="0"/>
              <a:t>Can you just list the top</a:t>
            </a:r>
            <a:r>
              <a:rPr lang="en-US" baseline="0" dirty="0" smtClean="0"/>
              <a:t> 5 times of day and the percentage?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1934-EEB1-4BAE-B50D-36195212D9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59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1934-EEB1-4BAE-B50D-36195212D9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3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1934-EEB1-4BAE-B50D-36195212D9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48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chart is difficult to</a:t>
            </a:r>
            <a:r>
              <a:rPr lang="en-US" baseline="0" dirty="0" smtClean="0"/>
              <a:t> read: </a:t>
            </a:r>
            <a:r>
              <a:rPr lang="en-US" dirty="0" smtClean="0"/>
              <a:t>Can you just list the top</a:t>
            </a:r>
            <a:r>
              <a:rPr lang="en-US" baseline="0" dirty="0" smtClean="0"/>
              <a:t> 5 times of day and the percentage?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1934-EEB1-4BAE-B50D-36195212D9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65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chart is difficult to</a:t>
            </a:r>
            <a:r>
              <a:rPr lang="en-US" baseline="0" dirty="0" smtClean="0"/>
              <a:t> read: </a:t>
            </a:r>
            <a:r>
              <a:rPr lang="en-US" dirty="0" smtClean="0"/>
              <a:t>Can you just list the top</a:t>
            </a:r>
            <a:r>
              <a:rPr lang="en-US" baseline="0" dirty="0" smtClean="0"/>
              <a:t> 5 times of day and the percentage?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C1934-EEB1-4BAE-B50D-36195212D9F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5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9/10/14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9/10/14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5.xml"/><Relationship Id="rId3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1.xml"/><Relationship Id="rId3" Type="http://schemas.openxmlformats.org/officeDocument/2006/relationships/chart" Target="../charts/char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7.xml"/><Relationship Id="rId3" Type="http://schemas.openxmlformats.org/officeDocument/2006/relationships/chart" Target="../charts/char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Street Segment Analysis</a:t>
            </a:r>
            <a:br>
              <a:rPr lang="en-US" sz="6600" dirty="0" smtClean="0"/>
            </a:br>
            <a:r>
              <a:rPr lang="en-US" sz="6600" dirty="0" smtClean="0"/>
              <a:t>of Juvenile </a:t>
            </a:r>
            <a:r>
              <a:rPr lang="en-US" sz="6600" dirty="0" smtClean="0"/>
              <a:t>Crime in Trenton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Louis Tuthill, Ph.D.</a:t>
            </a:r>
          </a:p>
          <a:p>
            <a:r>
              <a:rPr lang="en-US" sz="1600" dirty="0"/>
              <a:t>Assistant Professor of Criminology </a:t>
            </a:r>
          </a:p>
          <a:p>
            <a:r>
              <a:rPr lang="en-US" sz="1600" dirty="0"/>
              <a:t>Department of Sociology, Anthropology, and Criminal </a:t>
            </a:r>
            <a:r>
              <a:rPr lang="en-US" sz="1800" dirty="0"/>
              <a:t>Justice</a:t>
            </a:r>
            <a:endParaRPr lang="en-US" sz="1600" dirty="0"/>
          </a:p>
          <a:p>
            <a:r>
              <a:rPr lang="en-US" sz="1600" dirty="0"/>
              <a:t>Rutgers, The State University of New Jersey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580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109650"/>
              </p:ext>
            </p:extLst>
          </p:nvPr>
        </p:nvGraphicFramePr>
        <p:xfrm>
          <a:off x="1992702" y="422694"/>
          <a:ext cx="8100204" cy="593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418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562942"/>
              </p:ext>
            </p:extLst>
          </p:nvPr>
        </p:nvGraphicFramePr>
        <p:xfrm>
          <a:off x="5604393" y="1756787"/>
          <a:ext cx="6098028" cy="450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455559"/>
              </p:ext>
            </p:extLst>
          </p:nvPr>
        </p:nvGraphicFramePr>
        <p:xfrm>
          <a:off x="111987" y="1804268"/>
          <a:ext cx="6047808" cy="448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19919" y="320495"/>
            <a:ext cx="4546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Area 1: Demographic Breakdown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5901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534292"/>
              </p:ext>
            </p:extLst>
          </p:nvPr>
        </p:nvGraphicFramePr>
        <p:xfrm>
          <a:off x="603849" y="241540"/>
          <a:ext cx="10670876" cy="602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591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926513"/>
              </p:ext>
            </p:extLst>
          </p:nvPr>
        </p:nvGraphicFramePr>
        <p:xfrm>
          <a:off x="618226" y="478765"/>
          <a:ext cx="10302816" cy="603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518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412476"/>
              </p:ext>
            </p:extLst>
          </p:nvPr>
        </p:nvGraphicFramePr>
        <p:xfrm>
          <a:off x="626853" y="530525"/>
          <a:ext cx="9742098" cy="564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706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Predominantly </a:t>
            </a:r>
            <a:r>
              <a:rPr lang="en-US" dirty="0" smtClean="0"/>
              <a:t>drug </a:t>
            </a:r>
            <a:r>
              <a:rPr lang="en-US" dirty="0" smtClean="0"/>
              <a:t>use </a:t>
            </a:r>
            <a:r>
              <a:rPr lang="en-US" dirty="0" smtClean="0"/>
              <a:t>and related </a:t>
            </a:r>
            <a:r>
              <a:rPr lang="en-US" dirty="0" smtClean="0"/>
              <a:t>crimes</a:t>
            </a:r>
          </a:p>
          <a:p>
            <a:r>
              <a:rPr lang="en-US" dirty="0" smtClean="0"/>
              <a:t>Mostly </a:t>
            </a:r>
            <a:r>
              <a:rPr lang="en-US" dirty="0" smtClean="0"/>
              <a:t>among Black males</a:t>
            </a:r>
          </a:p>
          <a:p>
            <a:r>
              <a:rPr lang="en-US" dirty="0" smtClean="0"/>
              <a:t>Considerable uptick in activity </a:t>
            </a:r>
            <a:r>
              <a:rPr lang="en-US" dirty="0" smtClean="0"/>
              <a:t>between 8 and 11 pm</a:t>
            </a:r>
          </a:p>
          <a:p>
            <a:r>
              <a:rPr lang="en-US" dirty="0" smtClean="0"/>
              <a:t>Significant </a:t>
            </a:r>
            <a:r>
              <a:rPr lang="en-US" dirty="0" smtClean="0"/>
              <a:t>jump in juvenile </a:t>
            </a:r>
            <a:r>
              <a:rPr lang="en-US" dirty="0" smtClean="0"/>
              <a:t>arrest in 2011 – seems to have subsided</a:t>
            </a:r>
            <a:endParaRPr lang="en-US" dirty="0" smtClean="0"/>
          </a:p>
          <a:p>
            <a:r>
              <a:rPr lang="en-US" dirty="0" smtClean="0"/>
              <a:t>Late onset delinquency related to drug use</a:t>
            </a:r>
          </a:p>
        </p:txBody>
      </p:sp>
    </p:spTree>
    <p:extLst>
      <p:ext uri="{BB962C8B-B14F-4D97-AF65-F5344CB8AC3E}">
        <p14:creationId xmlns:p14="http://schemas.microsoft.com/office/powerpoint/2010/main" val="189186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084" t="3872" r="10572" b="5693"/>
          <a:stretch/>
        </p:blipFill>
        <p:spPr>
          <a:xfrm>
            <a:off x="5943601" y="104936"/>
            <a:ext cx="6150633" cy="67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6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640670"/>
              </p:ext>
            </p:extLst>
          </p:nvPr>
        </p:nvGraphicFramePr>
        <p:xfrm>
          <a:off x="773501" y="487391"/>
          <a:ext cx="10268309" cy="601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994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300520"/>
              </p:ext>
            </p:extLst>
          </p:nvPr>
        </p:nvGraphicFramePr>
        <p:xfrm>
          <a:off x="6105477" y="1946390"/>
          <a:ext cx="5716437" cy="4395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832683"/>
              </p:ext>
            </p:extLst>
          </p:nvPr>
        </p:nvGraphicFramePr>
        <p:xfrm>
          <a:off x="118687" y="2029803"/>
          <a:ext cx="6679796" cy="439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19919" y="320495"/>
            <a:ext cx="4546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Area 2: Demographic Breakdown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7952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708222"/>
              </p:ext>
            </p:extLst>
          </p:nvPr>
        </p:nvGraphicFramePr>
        <p:xfrm>
          <a:off x="557841" y="452886"/>
          <a:ext cx="10432212" cy="618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902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Juvenile Crime vs. Adult Crime</a:t>
            </a:r>
          </a:p>
          <a:p>
            <a:r>
              <a:rPr lang="en-US" dirty="0" smtClean="0"/>
              <a:t>Point Pattern Analysis</a:t>
            </a:r>
          </a:p>
          <a:p>
            <a:r>
              <a:rPr lang="en-US" dirty="0" smtClean="0"/>
              <a:t>Street Segment Analysis</a:t>
            </a:r>
          </a:p>
          <a:p>
            <a:r>
              <a:rPr lang="en-US" dirty="0" smtClean="0"/>
              <a:t>Juvenile Incidents in Trenton</a:t>
            </a:r>
          </a:p>
          <a:p>
            <a:pPr lvl="1"/>
            <a:r>
              <a:rPr lang="en-US" dirty="0" smtClean="0"/>
              <a:t>Area 1</a:t>
            </a:r>
          </a:p>
          <a:p>
            <a:pPr lvl="1"/>
            <a:r>
              <a:rPr lang="en-US" dirty="0" smtClean="0"/>
              <a:t>Area 2</a:t>
            </a:r>
          </a:p>
          <a:p>
            <a:pPr lvl="1"/>
            <a:r>
              <a:rPr lang="en-US" dirty="0" smtClean="0"/>
              <a:t>Area 3</a:t>
            </a:r>
          </a:p>
          <a:p>
            <a:pPr lvl="1"/>
            <a:r>
              <a:rPr lang="en-US" dirty="0" smtClean="0"/>
              <a:t>Area 4</a:t>
            </a:r>
          </a:p>
          <a:p>
            <a:pPr lvl="1"/>
            <a:r>
              <a:rPr lang="en-US" dirty="0" smtClean="0"/>
              <a:t>Area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8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169906"/>
              </p:ext>
            </p:extLst>
          </p:nvPr>
        </p:nvGraphicFramePr>
        <p:xfrm>
          <a:off x="851139" y="677173"/>
          <a:ext cx="10311442" cy="5611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197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647504"/>
              </p:ext>
            </p:extLst>
          </p:nvPr>
        </p:nvGraphicFramePr>
        <p:xfrm>
          <a:off x="695864" y="435634"/>
          <a:ext cx="10311442" cy="595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21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488217"/>
              </p:ext>
            </p:extLst>
          </p:nvPr>
        </p:nvGraphicFramePr>
        <p:xfrm>
          <a:off x="626852" y="599535"/>
          <a:ext cx="10173419" cy="566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646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Predominantly drug related offenses</a:t>
            </a:r>
          </a:p>
          <a:p>
            <a:pPr lvl="1"/>
            <a:r>
              <a:rPr lang="en-US" dirty="0" smtClean="0"/>
              <a:t>More variety in type of criminal activity</a:t>
            </a:r>
          </a:p>
          <a:p>
            <a:r>
              <a:rPr lang="en-US" dirty="0" smtClean="0"/>
              <a:t>Mostly black males</a:t>
            </a:r>
          </a:p>
          <a:p>
            <a:r>
              <a:rPr lang="en-US" dirty="0" smtClean="0"/>
              <a:t>Both time </a:t>
            </a:r>
            <a:r>
              <a:rPr lang="en-US" dirty="0"/>
              <a:t>lines </a:t>
            </a:r>
            <a:r>
              <a:rPr lang="en-US" dirty="0" smtClean="0"/>
              <a:t>show general </a:t>
            </a:r>
            <a:r>
              <a:rPr lang="en-US" dirty="0"/>
              <a:t>increase in juvenile crimes </a:t>
            </a:r>
            <a:r>
              <a:rPr lang="en-US" dirty="0" smtClean="0"/>
              <a:t>in 2011 – drop off beginning June 2012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appears that efforts in Area 1 pushed delinquency into Area 2</a:t>
            </a:r>
          </a:p>
          <a:p>
            <a:pPr lvl="1"/>
            <a:r>
              <a:rPr lang="en-US" dirty="0"/>
              <a:t>We need more data to see if crime in Area 2 was disbursed or </a:t>
            </a:r>
            <a:r>
              <a:rPr lang="en-US" dirty="0" smtClean="0"/>
              <a:t>moved</a:t>
            </a:r>
            <a:endParaRPr lang="en-US" dirty="0" smtClean="0"/>
          </a:p>
          <a:p>
            <a:r>
              <a:rPr lang="en-US" dirty="0" smtClean="0"/>
              <a:t>Different </a:t>
            </a:r>
            <a:r>
              <a:rPr lang="en-US" dirty="0" smtClean="0"/>
              <a:t>timeline than </a:t>
            </a: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Morning </a:t>
            </a:r>
            <a:r>
              <a:rPr lang="en-US" dirty="0" smtClean="0"/>
              <a:t>crimes</a:t>
            </a:r>
          </a:p>
          <a:p>
            <a:pPr lvl="1"/>
            <a:r>
              <a:rPr lang="en-US" dirty="0" smtClean="0"/>
              <a:t>Afternoon crime (related to property crimes)</a:t>
            </a:r>
          </a:p>
          <a:p>
            <a:pPr lvl="1"/>
            <a:r>
              <a:rPr lang="en-US" dirty="0" smtClean="0"/>
              <a:t>Evening crimes (related to drug markets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Late onset delinquency related to drug use</a:t>
            </a:r>
          </a:p>
        </p:txBody>
      </p:sp>
    </p:spTree>
    <p:extLst>
      <p:ext uri="{BB962C8B-B14F-4D97-AF65-F5344CB8AC3E}">
        <p14:creationId xmlns:p14="http://schemas.microsoft.com/office/powerpoint/2010/main" val="132362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645" t="6734" r="9981"/>
          <a:stretch/>
        </p:blipFill>
        <p:spPr>
          <a:xfrm>
            <a:off x="3833553" y="0"/>
            <a:ext cx="8139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1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52831"/>
              </p:ext>
            </p:extLst>
          </p:nvPr>
        </p:nvGraphicFramePr>
        <p:xfrm>
          <a:off x="545592" y="484632"/>
          <a:ext cx="10655808" cy="595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618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310070"/>
              </p:ext>
            </p:extLst>
          </p:nvPr>
        </p:nvGraphicFramePr>
        <p:xfrm>
          <a:off x="6167721" y="2081314"/>
          <a:ext cx="5556504" cy="407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391936"/>
              </p:ext>
            </p:extLst>
          </p:nvPr>
        </p:nvGraphicFramePr>
        <p:xfrm>
          <a:off x="368592" y="2166957"/>
          <a:ext cx="6306312" cy="423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19919" y="320495"/>
            <a:ext cx="4546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Area 3: Demographic Breakdown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461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671721"/>
              </p:ext>
            </p:extLst>
          </p:nvPr>
        </p:nvGraphicFramePr>
        <p:xfrm>
          <a:off x="664464" y="521208"/>
          <a:ext cx="10308336" cy="604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125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967157"/>
              </p:ext>
            </p:extLst>
          </p:nvPr>
        </p:nvGraphicFramePr>
        <p:xfrm>
          <a:off x="499872" y="457200"/>
          <a:ext cx="11149584" cy="558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33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530897"/>
              </p:ext>
            </p:extLst>
          </p:nvPr>
        </p:nvGraphicFramePr>
        <p:xfrm>
          <a:off x="548640" y="576072"/>
          <a:ext cx="10643616" cy="570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829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Juvenile Crime vs. Adult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studying Juvenile </a:t>
            </a:r>
            <a:r>
              <a:rPr lang="en-US" dirty="0" smtClean="0"/>
              <a:t>Crime we attempt to pick at risk youth and address the “risk” and “protective” factors that impact individual youth</a:t>
            </a:r>
          </a:p>
          <a:p>
            <a:pPr lvl="1"/>
            <a:r>
              <a:rPr lang="en-US" dirty="0" smtClean="0"/>
              <a:t>Effective programs are expensive and address cognitive and behavioral change at the individual and familial level</a:t>
            </a:r>
          </a:p>
          <a:p>
            <a:pPr lvl="1"/>
            <a:r>
              <a:rPr lang="en-US" dirty="0" smtClean="0"/>
              <a:t>Individual level information can also be used to assess networks of </a:t>
            </a:r>
            <a:r>
              <a:rPr lang="en-US" dirty="0" smtClean="0"/>
              <a:t>juveniles </a:t>
            </a:r>
            <a:r>
              <a:rPr lang="en-US" dirty="0" smtClean="0"/>
              <a:t>engaged in criminal behavior </a:t>
            </a:r>
          </a:p>
          <a:p>
            <a:r>
              <a:rPr lang="en-US" dirty="0" smtClean="0"/>
              <a:t>Challenges with model:</a:t>
            </a:r>
          </a:p>
          <a:p>
            <a:pPr lvl="1"/>
            <a:r>
              <a:rPr lang="en-US" dirty="0" smtClean="0"/>
              <a:t>Cost of treating individuals</a:t>
            </a:r>
          </a:p>
          <a:p>
            <a:pPr lvl="1"/>
            <a:r>
              <a:rPr lang="en-US" dirty="0" smtClean="0"/>
              <a:t>Labeling youth as “criminal” or “at risk” can create other issues</a:t>
            </a:r>
          </a:p>
          <a:p>
            <a:pPr lvl="1"/>
            <a:r>
              <a:rPr lang="en-US" dirty="0" smtClean="0"/>
              <a:t>Effective targeting of resources to address needs</a:t>
            </a:r>
          </a:p>
        </p:txBody>
      </p:sp>
    </p:spTree>
    <p:extLst>
      <p:ext uri="{BB962C8B-B14F-4D97-AF65-F5344CB8AC3E}">
        <p14:creationId xmlns:p14="http://schemas.microsoft.com/office/powerpoint/2010/main" val="115034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Predominantly drug related activity</a:t>
            </a:r>
          </a:p>
          <a:p>
            <a:pPr lvl="1"/>
            <a:r>
              <a:rPr lang="en-US" dirty="0"/>
              <a:t>Other </a:t>
            </a:r>
            <a:r>
              <a:rPr lang="en-US" dirty="0" smtClean="0"/>
              <a:t>crimes: </a:t>
            </a:r>
            <a:r>
              <a:rPr lang="en-US" dirty="0"/>
              <a:t>weapons, burglary</a:t>
            </a:r>
            <a:r>
              <a:rPr lang="en-US" dirty="0" smtClean="0"/>
              <a:t>, &amp; </a:t>
            </a:r>
            <a:r>
              <a:rPr lang="en-US" dirty="0"/>
              <a:t>stolen </a:t>
            </a:r>
            <a:r>
              <a:rPr lang="en-US" dirty="0" smtClean="0"/>
              <a:t>property </a:t>
            </a:r>
          </a:p>
          <a:p>
            <a:pPr lvl="2"/>
            <a:r>
              <a:rPr lang="en-US" dirty="0" smtClean="0"/>
              <a:t>Related </a:t>
            </a:r>
            <a:r>
              <a:rPr lang="en-US" dirty="0"/>
              <a:t>to the drug </a:t>
            </a:r>
            <a:r>
              <a:rPr lang="en-US" dirty="0" smtClean="0"/>
              <a:t>market</a:t>
            </a:r>
          </a:p>
          <a:p>
            <a:pPr lvl="2"/>
            <a:r>
              <a:rPr lang="en-US" dirty="0" smtClean="0"/>
              <a:t>Related </a:t>
            </a:r>
            <a:r>
              <a:rPr lang="en-US" dirty="0"/>
              <a:t>to </a:t>
            </a:r>
            <a:r>
              <a:rPr lang="en-US" dirty="0" smtClean="0"/>
              <a:t>need to generate incomes</a:t>
            </a:r>
            <a:endParaRPr lang="en-US" dirty="0" smtClean="0"/>
          </a:p>
          <a:p>
            <a:r>
              <a:rPr lang="en-US" dirty="0" smtClean="0"/>
              <a:t>Mostly black males</a:t>
            </a:r>
          </a:p>
          <a:p>
            <a:r>
              <a:rPr lang="en-US" dirty="0" smtClean="0"/>
              <a:t>Uptick in criminal activity in early afternoon and evening</a:t>
            </a:r>
          </a:p>
          <a:p>
            <a:r>
              <a:rPr lang="en-US" dirty="0" smtClean="0"/>
              <a:t>Different time of year pattern from Areas 1 and 2</a:t>
            </a:r>
          </a:p>
          <a:p>
            <a:pPr lvl="1"/>
            <a:r>
              <a:rPr lang="en-US" dirty="0" smtClean="0"/>
              <a:t>Important to note differences in time of day and time of year for resource allocation purposes</a:t>
            </a:r>
            <a:endParaRPr lang="en-US" dirty="0" smtClean="0"/>
          </a:p>
          <a:p>
            <a:r>
              <a:rPr lang="en-US" dirty="0" smtClean="0"/>
              <a:t>Late </a:t>
            </a:r>
            <a:r>
              <a:rPr lang="en-US" dirty="0" smtClean="0"/>
              <a:t>onset </a:t>
            </a:r>
            <a:r>
              <a:rPr lang="en-US" dirty="0" smtClean="0"/>
              <a:t>delinquency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6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896" t="10825" r="20322"/>
          <a:stretch/>
        </p:blipFill>
        <p:spPr>
          <a:xfrm>
            <a:off x="5305257" y="11820"/>
            <a:ext cx="6729484" cy="684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4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222704"/>
              </p:ext>
            </p:extLst>
          </p:nvPr>
        </p:nvGraphicFramePr>
        <p:xfrm>
          <a:off x="1194816" y="630936"/>
          <a:ext cx="9476232" cy="569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927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55313"/>
              </p:ext>
            </p:extLst>
          </p:nvPr>
        </p:nvGraphicFramePr>
        <p:xfrm>
          <a:off x="5641661" y="2104430"/>
          <a:ext cx="6013704" cy="442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259146"/>
              </p:ext>
            </p:extLst>
          </p:nvPr>
        </p:nvGraphicFramePr>
        <p:xfrm>
          <a:off x="207817" y="2211712"/>
          <a:ext cx="6058794" cy="4269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19919" y="320495"/>
            <a:ext cx="4546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Area 4: Demographic Breakdown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99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093424"/>
              </p:ext>
            </p:extLst>
          </p:nvPr>
        </p:nvGraphicFramePr>
        <p:xfrm>
          <a:off x="655320" y="548640"/>
          <a:ext cx="10253472" cy="558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611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600972"/>
              </p:ext>
            </p:extLst>
          </p:nvPr>
        </p:nvGraphicFramePr>
        <p:xfrm>
          <a:off x="536448" y="374904"/>
          <a:ext cx="10820400" cy="576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428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013013"/>
              </p:ext>
            </p:extLst>
          </p:nvPr>
        </p:nvGraphicFramePr>
        <p:xfrm>
          <a:off x="1030224" y="457200"/>
          <a:ext cx="9942576" cy="570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335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Predominantly drug related activity</a:t>
            </a:r>
          </a:p>
          <a:p>
            <a:r>
              <a:rPr lang="en-US" dirty="0" smtClean="0"/>
              <a:t>More violent area – chief illicit commodity appears to be weapons</a:t>
            </a:r>
          </a:p>
          <a:p>
            <a:pPr lvl="1"/>
            <a:r>
              <a:rPr lang="en-US" dirty="0" smtClean="0"/>
              <a:t>First case of robbery in Area 4</a:t>
            </a:r>
          </a:p>
          <a:p>
            <a:r>
              <a:rPr lang="en-US" dirty="0" smtClean="0"/>
              <a:t>Mostly among black males</a:t>
            </a:r>
            <a:endParaRPr lang="en-US" dirty="0" smtClean="0"/>
          </a:p>
          <a:p>
            <a:r>
              <a:rPr lang="en-US" dirty="0" smtClean="0"/>
              <a:t>Most activities occurred in </a:t>
            </a:r>
            <a:r>
              <a:rPr lang="en-US" dirty="0" smtClean="0"/>
              <a:t>the </a:t>
            </a:r>
            <a:r>
              <a:rPr lang="en-US" dirty="0" smtClean="0"/>
              <a:t>evening</a:t>
            </a:r>
          </a:p>
          <a:p>
            <a:r>
              <a:rPr lang="en-US" dirty="0" smtClean="0"/>
              <a:t>Late onset of delinquency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7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668" t="12720" r="21110" b="8035"/>
          <a:stretch/>
        </p:blipFill>
        <p:spPr>
          <a:xfrm>
            <a:off x="3679260" y="77637"/>
            <a:ext cx="8285578" cy="678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2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580934"/>
              </p:ext>
            </p:extLst>
          </p:nvPr>
        </p:nvGraphicFramePr>
        <p:xfrm>
          <a:off x="728472" y="466344"/>
          <a:ext cx="10262616" cy="562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911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Pattern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536" y="1584085"/>
            <a:ext cx="6152068" cy="4928858"/>
          </a:xfrm>
        </p:spPr>
        <p:txBody>
          <a:bodyPr/>
          <a:lstStyle/>
          <a:p>
            <a:r>
              <a:rPr lang="en-US" dirty="0" smtClean="0"/>
              <a:t>Takes all these points (kernel) and maps them into </a:t>
            </a:r>
            <a:r>
              <a:rPr lang="en-US" dirty="0" smtClean="0"/>
              <a:t>positions </a:t>
            </a:r>
            <a:r>
              <a:rPr lang="en-US" dirty="0" smtClean="0"/>
              <a:t>based on the closeness of these incidents (KDE)</a:t>
            </a:r>
          </a:p>
          <a:p>
            <a:r>
              <a:rPr lang="en-US" dirty="0" smtClean="0"/>
              <a:t>Measures the </a:t>
            </a:r>
            <a:r>
              <a:rPr lang="en-US" dirty="0" smtClean="0"/>
              <a:t>density or closeness of the same criminal event</a:t>
            </a:r>
          </a:p>
          <a:p>
            <a:r>
              <a:rPr lang="en-US" dirty="0" smtClean="0"/>
              <a:t>Provides c</a:t>
            </a:r>
            <a:r>
              <a:rPr lang="en-US" dirty="0" smtClean="0"/>
              <a:t>ross</a:t>
            </a:r>
            <a:r>
              <a:rPr lang="en-US" dirty="0" smtClean="0"/>
              <a:t>-sectional rendering of crime events</a:t>
            </a:r>
          </a:p>
          <a:p>
            <a:r>
              <a:rPr lang="en-US" dirty="0" smtClean="0"/>
              <a:t>Rendering includes </a:t>
            </a:r>
            <a:r>
              <a:rPr lang="en-US" dirty="0" smtClean="0"/>
              <a:t>several streets and statistical “white noise”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02" y="134788"/>
            <a:ext cx="3960473" cy="3111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175" y="3146827"/>
            <a:ext cx="3297358" cy="35300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87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890735"/>
              </p:ext>
            </p:extLst>
          </p:nvPr>
        </p:nvGraphicFramePr>
        <p:xfrm>
          <a:off x="5498269" y="2192803"/>
          <a:ext cx="6297168" cy="432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053099"/>
              </p:ext>
            </p:extLst>
          </p:nvPr>
        </p:nvGraphicFramePr>
        <p:xfrm>
          <a:off x="272977" y="2374037"/>
          <a:ext cx="6173318" cy="4072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19919" y="320495"/>
            <a:ext cx="4546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Area 5: Demographic Breakdown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6860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885094"/>
              </p:ext>
            </p:extLst>
          </p:nvPr>
        </p:nvGraphicFramePr>
        <p:xfrm>
          <a:off x="618744" y="429768"/>
          <a:ext cx="10765536" cy="5879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137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111547"/>
              </p:ext>
            </p:extLst>
          </p:nvPr>
        </p:nvGraphicFramePr>
        <p:xfrm>
          <a:off x="829056" y="640080"/>
          <a:ext cx="9887712" cy="556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754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059709"/>
              </p:ext>
            </p:extLst>
          </p:nvPr>
        </p:nvGraphicFramePr>
        <p:xfrm>
          <a:off x="838200" y="548640"/>
          <a:ext cx="9777984" cy="572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700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Predominantly drug use and related crimes</a:t>
            </a:r>
          </a:p>
          <a:p>
            <a:r>
              <a:rPr lang="en-US" dirty="0" smtClean="0"/>
              <a:t>Mostly among black males</a:t>
            </a:r>
            <a:endParaRPr lang="en-US" dirty="0" smtClean="0"/>
          </a:p>
          <a:p>
            <a:r>
              <a:rPr lang="en-US" dirty="0" smtClean="0"/>
              <a:t>Stable drug market</a:t>
            </a:r>
          </a:p>
          <a:p>
            <a:r>
              <a:rPr lang="en-US" dirty="0" smtClean="0"/>
              <a:t>Activity occurred </a:t>
            </a:r>
            <a:r>
              <a:rPr lang="en-US" dirty="0" smtClean="0"/>
              <a:t>throughout the day</a:t>
            </a:r>
          </a:p>
          <a:p>
            <a:r>
              <a:rPr lang="en-US" dirty="0" smtClean="0"/>
              <a:t>Late onset delinquency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8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Overall it appears that the serious juvenile crime is spurred by drug markets</a:t>
            </a:r>
          </a:p>
          <a:p>
            <a:r>
              <a:rPr lang="en-US" dirty="0" smtClean="0"/>
              <a:t>This began in </a:t>
            </a:r>
            <a:r>
              <a:rPr lang="en-US" dirty="0" smtClean="0"/>
              <a:t>2009 and </a:t>
            </a:r>
            <a:r>
              <a:rPr lang="en-US" dirty="0" smtClean="0"/>
              <a:t>has moved around the city </a:t>
            </a:r>
            <a:r>
              <a:rPr lang="en-US" dirty="0" smtClean="0"/>
              <a:t>in an overall </a:t>
            </a:r>
            <a:r>
              <a:rPr lang="en-US" dirty="0" smtClean="0"/>
              <a:t>upward swing</a:t>
            </a:r>
          </a:p>
          <a:p>
            <a:r>
              <a:rPr lang="en-US" dirty="0" smtClean="0"/>
              <a:t>It appears that older juveniles are being incorporated into current drug </a:t>
            </a:r>
            <a:r>
              <a:rPr lang="en-US" dirty="0" smtClean="0"/>
              <a:t>markets </a:t>
            </a:r>
          </a:p>
          <a:p>
            <a:pPr lvl="1"/>
            <a:r>
              <a:rPr lang="en-US" dirty="0" smtClean="0"/>
              <a:t>Older juveniles </a:t>
            </a:r>
            <a:r>
              <a:rPr lang="en-US" dirty="0" smtClean="0"/>
              <a:t>appear to be</a:t>
            </a:r>
            <a:r>
              <a:rPr lang="en-US" dirty="0" smtClean="0"/>
              <a:t> </a:t>
            </a:r>
            <a:r>
              <a:rPr lang="en-US" dirty="0" smtClean="0"/>
              <a:t>used to transport illicit merchandise</a:t>
            </a:r>
          </a:p>
          <a:p>
            <a:r>
              <a:rPr lang="en-US" dirty="0" smtClean="0"/>
              <a:t>Juveniles are also arming themselves for protection</a:t>
            </a:r>
          </a:p>
          <a:p>
            <a:r>
              <a:rPr lang="en-US" dirty="0" smtClean="0"/>
              <a:t>Juveniles a</a:t>
            </a:r>
            <a:r>
              <a:rPr lang="en-US" dirty="0" smtClean="0"/>
              <a:t>ppear </a:t>
            </a:r>
            <a:r>
              <a:rPr lang="en-US" dirty="0" smtClean="0"/>
              <a:t>to be reacting effectively </a:t>
            </a:r>
            <a:r>
              <a:rPr lang="en-US" dirty="0" smtClean="0"/>
              <a:t>to law enforcement </a:t>
            </a:r>
            <a:r>
              <a:rPr lang="en-US" dirty="0" smtClean="0"/>
              <a:t>responses </a:t>
            </a:r>
            <a:r>
              <a:rPr lang="en-US" dirty="0" smtClean="0"/>
              <a:t>by moving </a:t>
            </a:r>
            <a:r>
              <a:rPr lang="en-US" dirty="0" smtClean="0"/>
              <a:t>around the city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4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Arrest of this population has been found to be the worst response</a:t>
            </a:r>
          </a:p>
          <a:p>
            <a:r>
              <a:rPr lang="en-US" dirty="0" smtClean="0"/>
              <a:t>Most of the factors with regard to late onset have much more to do with peer-group, labeling, and family </a:t>
            </a:r>
            <a:r>
              <a:rPr lang="en-US" dirty="0" smtClean="0"/>
              <a:t>dynamics</a:t>
            </a:r>
            <a:endParaRPr lang="en-US" dirty="0" smtClean="0"/>
          </a:p>
          <a:p>
            <a:r>
              <a:rPr lang="en-US" dirty="0" smtClean="0"/>
              <a:t>If we are going to intervene we need to do it in late-middle or early-high school</a:t>
            </a:r>
          </a:p>
          <a:p>
            <a:r>
              <a:rPr lang="en-US" dirty="0" smtClean="0"/>
              <a:t>We need consistent effort target at this population </a:t>
            </a:r>
            <a:r>
              <a:rPr lang="en-US" dirty="0" smtClean="0"/>
              <a:t>because we </a:t>
            </a:r>
            <a:r>
              <a:rPr lang="en-US" dirty="0" smtClean="0"/>
              <a:t>are generally competing with the </a:t>
            </a:r>
            <a:r>
              <a:rPr lang="en-US" dirty="0" smtClean="0"/>
              <a:t>gangs</a:t>
            </a:r>
            <a:endParaRPr lang="en-US" dirty="0" smtClean="0"/>
          </a:p>
          <a:p>
            <a:r>
              <a:rPr lang="en-US" dirty="0" smtClean="0"/>
              <a:t>From the Trenton adult data this age becomes the launching point where individuals begin to engage in more serious crime</a:t>
            </a:r>
          </a:p>
        </p:txBody>
      </p:sp>
    </p:spTree>
    <p:extLst>
      <p:ext uri="{BB962C8B-B14F-4D97-AF65-F5344CB8AC3E}">
        <p14:creationId xmlns:p14="http://schemas.microsoft.com/office/powerpoint/2010/main" val="370065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2674948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/>
              <a:t>Louis </a:t>
            </a:r>
            <a:r>
              <a:rPr lang="en-US" dirty="0" err="1"/>
              <a:t>Tuthill</a:t>
            </a:r>
            <a:r>
              <a:rPr lang="en-US" dirty="0"/>
              <a:t>, Ph.D.</a:t>
            </a:r>
          </a:p>
          <a:p>
            <a:pPr algn="ctr">
              <a:spcAft>
                <a:spcPts val="1200"/>
              </a:spcAft>
            </a:pPr>
            <a:r>
              <a:rPr lang="en-US" dirty="0"/>
              <a:t>Assistant Professor of Criminology </a:t>
            </a:r>
          </a:p>
          <a:p>
            <a:pPr algn="ctr">
              <a:spcAft>
                <a:spcPts val="1200"/>
              </a:spcAft>
            </a:pPr>
            <a:r>
              <a:rPr lang="en-US" dirty="0"/>
              <a:t>Department of Sociology, Anthropology, and Criminal </a:t>
            </a:r>
            <a:r>
              <a:rPr lang="en-US" sz="2000" dirty="0"/>
              <a:t>Justice</a:t>
            </a:r>
            <a:endParaRPr lang="en-US" dirty="0"/>
          </a:p>
          <a:p>
            <a:pPr algn="ctr">
              <a:spcAft>
                <a:spcPts val="1200"/>
              </a:spcAft>
            </a:pPr>
            <a:r>
              <a:rPr lang="en-US" dirty="0"/>
              <a:t>Rutgers, The State University of New </a:t>
            </a:r>
            <a:r>
              <a:rPr lang="en-US" dirty="0" smtClean="0"/>
              <a:t>Jersey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6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Street Segment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Maps event </a:t>
            </a:r>
            <a:r>
              <a:rPr lang="en-US" dirty="0" smtClean="0"/>
              <a:t>to the nearest street</a:t>
            </a:r>
          </a:p>
          <a:p>
            <a:r>
              <a:rPr lang="en-US" dirty="0" smtClean="0"/>
              <a:t>Uses </a:t>
            </a:r>
            <a:r>
              <a:rPr lang="en-US" dirty="0" smtClean="0"/>
              <a:t>a density function LISA (Local Indicator of Spatial Autocorrelation) </a:t>
            </a:r>
          </a:p>
          <a:p>
            <a:pPr lvl="1"/>
            <a:r>
              <a:rPr lang="en-US" dirty="0" smtClean="0"/>
              <a:t>Provides a statistical measure of street segments where crime cluster high</a:t>
            </a:r>
          </a:p>
          <a:p>
            <a:pPr lvl="1"/>
            <a:r>
              <a:rPr lang="en-US" dirty="0" smtClean="0"/>
              <a:t>We then look to each individual street segment which are separated by one segment.  This gives us street segment clusters.</a:t>
            </a:r>
          </a:p>
          <a:p>
            <a:pPr lvl="1"/>
            <a:r>
              <a:rPr lang="en-US" dirty="0" smtClean="0"/>
              <a:t>Then we can examine each of these street segments, based on the crime and the physical environment, see what factors might be contributing to crime</a:t>
            </a:r>
          </a:p>
          <a:p>
            <a:pPr lvl="1"/>
            <a:r>
              <a:rPr lang="en-US" dirty="0" smtClean="0"/>
              <a:t>We can also then measure the change in these cluster over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4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55" y="114299"/>
            <a:ext cx="9977289" cy="6629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671" y="3473202"/>
            <a:ext cx="3869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Incidents of Juvenile Arrests</a:t>
            </a:r>
          </a:p>
          <a:p>
            <a:pPr algn="ctr"/>
            <a:r>
              <a:rPr lang="en-US" sz="2800" dirty="0" smtClean="0"/>
              <a:t>January 2009 - May 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680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215" y="-326820"/>
            <a:ext cx="7259654" cy="7478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803" y="569343"/>
            <a:ext cx="4339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Identified </a:t>
            </a:r>
            <a:r>
              <a:rPr lang="en-US" sz="2800" dirty="0" smtClean="0"/>
              <a:t>126 Street Segments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Segments make up 3.6</a:t>
            </a:r>
            <a:r>
              <a:rPr lang="en-US" sz="2800" dirty="0" smtClean="0"/>
              <a:t>% of </a:t>
            </a:r>
            <a:r>
              <a:rPr lang="en-US" sz="2800" dirty="0"/>
              <a:t> </a:t>
            </a:r>
            <a:r>
              <a:rPr lang="en-US" sz="2800" dirty="0" smtClean="0"/>
              <a:t>Trenton's </a:t>
            </a:r>
            <a:r>
              <a:rPr lang="en-US" sz="2800" dirty="0" smtClean="0"/>
              <a:t>geographic </a:t>
            </a:r>
            <a:r>
              <a:rPr lang="en-US" sz="2800" dirty="0" smtClean="0"/>
              <a:t>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48.7% all juvenile arrests occurred within one block of these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63.3% all juvenile </a:t>
            </a:r>
            <a:r>
              <a:rPr lang="en-US" sz="2800" dirty="0" smtClean="0"/>
              <a:t>arrests </a:t>
            </a:r>
            <a:r>
              <a:rPr lang="en-US" sz="2800" dirty="0" smtClean="0"/>
              <a:t>occurred within two blocks of these </a:t>
            </a:r>
            <a:r>
              <a:rPr lang="en-US" sz="2800" dirty="0" smtClean="0"/>
              <a:t>areas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718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288" y="0"/>
            <a:ext cx="90607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470" y="1945576"/>
            <a:ext cx="39340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Examined each </a:t>
            </a:r>
            <a:r>
              <a:rPr lang="en-US" sz="2000" dirty="0" smtClean="0"/>
              <a:t>set of street clusters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Looked </a:t>
            </a:r>
            <a:r>
              <a:rPr lang="en-US" sz="2000" dirty="0" smtClean="0"/>
              <a:t>for interconnection of streets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Examined </a:t>
            </a:r>
            <a:r>
              <a:rPr lang="en-US" sz="2000" dirty="0" smtClean="0"/>
              <a:t>if the event was acute or chronic (time and prevalence)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Looked at crimes within one standard block (330 feet) of these street </a:t>
            </a:r>
            <a:r>
              <a:rPr lang="en-US" sz="2000" dirty="0" smtClean="0"/>
              <a:t>segments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</a:t>
            </a:r>
            <a:r>
              <a:rPr lang="en-US" sz="2000" dirty="0" smtClean="0"/>
              <a:t>will </a:t>
            </a:r>
            <a:r>
              <a:rPr lang="en-US" sz="2000" dirty="0" smtClean="0"/>
              <a:t>examine the crime typology and the discuss how to best address the </a:t>
            </a:r>
            <a:r>
              <a:rPr lang="en-US" sz="2000" dirty="0" smtClean="0"/>
              <a:t>crime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3184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478" r="19928"/>
          <a:stretch/>
        </p:blipFill>
        <p:spPr>
          <a:xfrm>
            <a:off x="4176450" y="122110"/>
            <a:ext cx="6987620" cy="66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0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3426</TotalTime>
  <Words>1269</Words>
  <Application>Microsoft Macintosh PowerPoint</Application>
  <PresentationFormat>Custom</PresentationFormat>
  <Paragraphs>172</Paragraphs>
  <Slides>47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Depth</vt:lpstr>
      <vt:lpstr>Street Segment Analysis of Juvenile Crime in Trenton</vt:lpstr>
      <vt:lpstr>Table of Contents</vt:lpstr>
      <vt:lpstr>Juvenile Crime vs. Adult Crime</vt:lpstr>
      <vt:lpstr>Point Pattern Analysis</vt:lpstr>
      <vt:lpstr>Street Segment Analysis</vt:lpstr>
      <vt:lpstr>PowerPoint Presentation</vt:lpstr>
      <vt:lpstr>PowerPoint Presentation</vt:lpstr>
      <vt:lpstr>PowerPoint Presentation</vt:lpstr>
      <vt:lpstr>Area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1</vt:lpstr>
      <vt:lpstr>Area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2</vt:lpstr>
      <vt:lpstr>Area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3</vt:lpstr>
      <vt:lpstr>Area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4</vt:lpstr>
      <vt:lpstr>Area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5</vt:lpstr>
      <vt:lpstr>Overall analysis</vt:lpstr>
      <vt:lpstr>Overall analysis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 Segment Analysis of Juvenile Crimes</dc:title>
  <dc:creator>Louis Tuthill</dc:creator>
  <cp:lastModifiedBy>Madeline Bell</cp:lastModifiedBy>
  <cp:revision>105</cp:revision>
  <cp:lastPrinted>2014-09-10T14:56:52Z</cp:lastPrinted>
  <dcterms:created xsi:type="dcterms:W3CDTF">2014-09-06T14:14:07Z</dcterms:created>
  <dcterms:modified xsi:type="dcterms:W3CDTF">2014-09-10T17:09:44Z</dcterms:modified>
</cp:coreProperties>
</file>